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Muli"/>
      <p:regular r:id="rId28"/>
      <p:bold r:id="rId29"/>
      <p:italic r:id="rId30"/>
      <p:boldItalic r:id="rId31"/>
    </p:embeddedFont>
    <p:embeddedFont>
      <p:font typeface="Montserrat"/>
      <p:regular r:id="rId32"/>
      <p:bold r:id="rId33"/>
      <p:italic r:id="rId34"/>
      <p:boldItalic r:id="rId35"/>
    </p:embeddedFont>
    <p:embeddedFont>
      <p:font typeface="Muli Light"/>
      <p:regular r:id="rId36"/>
      <p:bold r:id="rId37"/>
      <p:italic r:id="rId38"/>
      <p:boldItalic r:id="rId39"/>
    </p:embeddedFont>
    <p:embeddedFont>
      <p:font typeface="Muli Black"/>
      <p:bold r:id="rId40"/>
      <p:boldItalic r:id="rId41"/>
    </p:embeddedFont>
    <p:embeddedFont>
      <p:font typeface="Karla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Black-bold.fntdata"/><Relationship Id="rId20" Type="http://schemas.openxmlformats.org/officeDocument/2006/relationships/slide" Target="slides/slide15.xml"/><Relationship Id="rId42" Type="http://schemas.openxmlformats.org/officeDocument/2006/relationships/font" Target="fonts/Karla-regular.fntdata"/><Relationship Id="rId41" Type="http://schemas.openxmlformats.org/officeDocument/2006/relationships/font" Target="fonts/MuliBlack-boldItalic.fntdata"/><Relationship Id="rId22" Type="http://schemas.openxmlformats.org/officeDocument/2006/relationships/slide" Target="slides/slide17.xml"/><Relationship Id="rId44" Type="http://schemas.openxmlformats.org/officeDocument/2006/relationships/font" Target="fonts/Karla-italic.fntdata"/><Relationship Id="rId21" Type="http://schemas.openxmlformats.org/officeDocument/2006/relationships/slide" Target="slides/slide16.xml"/><Relationship Id="rId43" Type="http://schemas.openxmlformats.org/officeDocument/2006/relationships/font" Target="fonts/Karla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Karl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Muli-regular.fntdata"/><Relationship Id="rId27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uli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uli-boldItalic.fntdata"/><Relationship Id="rId30" Type="http://schemas.openxmlformats.org/officeDocument/2006/relationships/font" Target="fonts/Muli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-italic.fntdata"/><Relationship Id="rId15" Type="http://schemas.openxmlformats.org/officeDocument/2006/relationships/slide" Target="slides/slide10.xml"/><Relationship Id="rId37" Type="http://schemas.openxmlformats.org/officeDocument/2006/relationships/font" Target="fonts/MuliLight-bold.fntdata"/><Relationship Id="rId14" Type="http://schemas.openxmlformats.org/officeDocument/2006/relationships/slide" Target="slides/slide9.xml"/><Relationship Id="rId36" Type="http://schemas.openxmlformats.org/officeDocument/2006/relationships/font" Target="fonts/MuliLight-regular.fntdata"/><Relationship Id="rId17" Type="http://schemas.openxmlformats.org/officeDocument/2006/relationships/slide" Target="slides/slide12.xml"/><Relationship Id="rId39" Type="http://schemas.openxmlformats.org/officeDocument/2006/relationships/font" Target="fonts/MuliLight-boldItalic.fntdata"/><Relationship Id="rId16" Type="http://schemas.openxmlformats.org/officeDocument/2006/relationships/slide" Target="slides/slide11.xml"/><Relationship Id="rId38" Type="http://schemas.openxmlformats.org/officeDocument/2006/relationships/font" Target="fonts/MuliLigh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62913fc37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62913fc37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418827a6c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418827a6c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g62913fc3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g62913fc3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62913fc37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62913fc3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418827a6c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418827a6c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418827a6c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418827a6c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62913fc37c_0_1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62913fc37c_0_1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418827a6cb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418827a6cb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418827a6cb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418827a6cb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418827a6c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418827a6c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418827a6cb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418827a6cb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9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62913fc37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62913fc37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418827a6c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418827a6c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62913fc37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9" name="Google Shape;1549;g62913fc37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418827a6cb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418827a6c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418827a6c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418827a6c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418827a6c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418827a6c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418827a6c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418827a6c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418827a6c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418827a6c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4400"/>
              <a:buNone/>
              <a:defRPr sz="4400">
                <a:solidFill>
                  <a:srgbClr val="27868B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2" name="Google Shape;12;p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30" name="Google Shape;30;p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46" name="Google Shape;46;p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3" name="Google Shape;63;p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84" name="Google Shape;84;p2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573433" y="-4550"/>
            <a:ext cx="8570402" cy="5152509"/>
            <a:chOff x="573433" y="-4550"/>
            <a:chExt cx="8570402" cy="5152509"/>
          </a:xfrm>
        </p:grpSpPr>
        <p:sp>
          <p:nvSpPr>
            <p:cNvPr id="99" name="Google Shape;99;p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1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627" name="Google Shape;627;p11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1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632" name="Google Shape;632;p11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11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635" name="Google Shape;635;p11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1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641" name="Google Shape;641;p11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11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649" name="Google Shape;649;p11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11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655" name="Google Shape;655;p11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1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0" name="Google Shape;660;p1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63" name="Google Shape;663;p12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72" name="Google Shape;672;p12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2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79" name="Google Shape;679;p12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2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2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88" name="Google Shape;688;p12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8" name="Google Shape;698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699" name="Google Shape;699;p12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6" name="Google Shape;706;p12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07" name="Google Shape;707;p12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2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2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4" name="Google Shape;714;p12"/>
          <p:cNvSpPr txBox="1"/>
          <p:nvPr>
            <p:ph idx="1" type="body"/>
          </p:nvPr>
        </p:nvSpPr>
        <p:spPr>
          <a:xfrm>
            <a:off x="573425" y="4036375"/>
            <a:ext cx="79971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715" name="Google Shape;715;p12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">
  <p:cSld name="BLANK_2"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Google Shape;718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19" name="Google Shape;719;p13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1720337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1146891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293783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14120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3440674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45" name="Google Shape;745;p13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72033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146891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2867228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2293783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01412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014120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" name="Google Shape;769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70" name="Google Shape;770;p13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146891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2867228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2867228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3440674" y="2858018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795" name="Google Shape;795;p1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1720337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867228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3440674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21" name="Google Shape;821;p13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1720337" y="1140477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3"/>
            <p:cNvSpPr/>
            <p:nvPr/>
          </p:nvSpPr>
          <p:spPr>
            <a:xfrm>
              <a:off x="1146891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2293783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401412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3440674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845" name="Google Shape;845;p1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720337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1146891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867228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3783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3783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4014120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3440674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 mosaic small">
  <p:cSld name="BLANK_1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0" name="Google Shape;870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871" name="Google Shape;871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898" name="Google Shape;898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23" name="Google Shape;923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924" name="Google Shape;924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9" name="Google Shape;949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950" name="Google Shape;950;p14"/>
              <p:cNvSpPr/>
              <p:nvPr/>
            </p:nvSpPr>
            <p:spPr>
              <a:xfrm>
                <a:off x="3440674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4"/>
              <p:cNvSpPr/>
              <p:nvPr/>
            </p:nvSpPr>
            <p:spPr>
              <a:xfrm>
                <a:off x="573433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4"/>
              <p:cNvSpPr/>
              <p:nvPr/>
            </p:nvSpPr>
            <p:spPr>
              <a:xfrm>
                <a:off x="573433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4"/>
              <p:cNvSpPr/>
              <p:nvPr/>
            </p:nvSpPr>
            <p:spPr>
              <a:xfrm>
                <a:off x="0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4"/>
              <p:cNvSpPr/>
              <p:nvPr/>
            </p:nvSpPr>
            <p:spPr>
              <a:xfrm>
                <a:off x="0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4"/>
              <p:cNvSpPr/>
              <p:nvPr/>
            </p:nvSpPr>
            <p:spPr>
              <a:xfrm>
                <a:off x="1720337" y="-4550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4"/>
              <p:cNvSpPr/>
              <p:nvPr/>
            </p:nvSpPr>
            <p:spPr>
              <a:xfrm>
                <a:off x="1720337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4"/>
              <p:cNvSpPr/>
              <p:nvPr/>
            </p:nvSpPr>
            <p:spPr>
              <a:xfrm>
                <a:off x="1146891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14"/>
              <p:cNvSpPr/>
              <p:nvPr/>
            </p:nvSpPr>
            <p:spPr>
              <a:xfrm>
                <a:off x="1146891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4"/>
              <p:cNvSpPr/>
              <p:nvPr/>
            </p:nvSpPr>
            <p:spPr>
              <a:xfrm>
                <a:off x="2867228" y="567964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4"/>
              <p:cNvSpPr/>
              <p:nvPr/>
            </p:nvSpPr>
            <p:spPr>
              <a:xfrm>
                <a:off x="2867228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4"/>
              <p:cNvSpPr/>
              <p:nvPr/>
            </p:nvSpPr>
            <p:spPr>
              <a:xfrm>
                <a:off x="2293783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4"/>
              <p:cNvSpPr/>
              <p:nvPr/>
            </p:nvSpPr>
            <p:spPr>
              <a:xfrm>
                <a:off x="4014120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4"/>
              <p:cNvSpPr/>
              <p:nvPr/>
            </p:nvSpPr>
            <p:spPr>
              <a:xfrm>
                <a:off x="3440674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4"/>
              <p:cNvSpPr/>
              <p:nvPr/>
            </p:nvSpPr>
            <p:spPr>
              <a:xfrm>
                <a:off x="514543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4"/>
              <p:cNvSpPr/>
              <p:nvPr/>
            </p:nvSpPr>
            <p:spPr>
              <a:xfrm>
                <a:off x="5145436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4"/>
              <p:cNvSpPr/>
              <p:nvPr/>
            </p:nvSpPr>
            <p:spPr>
              <a:xfrm>
                <a:off x="4571990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6292327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4"/>
              <p:cNvSpPr/>
              <p:nvPr/>
            </p:nvSpPr>
            <p:spPr>
              <a:xfrm>
                <a:off x="5718882" y="343053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4"/>
              <p:cNvSpPr/>
              <p:nvPr/>
            </p:nvSpPr>
            <p:spPr>
              <a:xfrm>
                <a:off x="5718882" y="4575559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4"/>
              <p:cNvSpPr/>
              <p:nvPr/>
            </p:nvSpPr>
            <p:spPr>
              <a:xfrm>
                <a:off x="7431431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4"/>
              <p:cNvSpPr/>
              <p:nvPr/>
            </p:nvSpPr>
            <p:spPr>
              <a:xfrm>
                <a:off x="6857986" y="1140477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4"/>
              <p:cNvSpPr/>
              <p:nvPr/>
            </p:nvSpPr>
            <p:spPr>
              <a:xfrm>
                <a:off x="8570535" y="2858018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4"/>
              <p:cNvSpPr/>
              <p:nvPr/>
            </p:nvSpPr>
            <p:spPr>
              <a:xfrm>
                <a:off x="8570535" y="4003045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4"/>
              <p:cNvSpPr/>
              <p:nvPr/>
            </p:nvSpPr>
            <p:spPr>
              <a:xfrm>
                <a:off x="7997090" y="1712991"/>
                <a:ext cx="573300" cy="572400"/>
              </a:xfrm>
              <a:prstGeom prst="rect">
                <a:avLst/>
              </a:prstGeom>
              <a:solidFill>
                <a:srgbClr val="9ED15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5" name="Google Shape;975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976" name="Google Shape;976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977" name="Google Shape;97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6" name="Google Shape;1026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027" name="Google Shape;1027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1" name="Google Shape;1051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052" name="Google Shape;1052;p14"/>
              <p:cNvSpPr/>
              <p:nvPr/>
            </p:nvSpPr>
            <p:spPr>
              <a:xfrm>
                <a:off x="573433" y="1140477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73433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14"/>
              <p:cNvSpPr/>
              <p:nvPr/>
            </p:nvSpPr>
            <p:spPr>
              <a:xfrm>
                <a:off x="172033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14"/>
              <p:cNvSpPr/>
              <p:nvPr/>
            </p:nvSpPr>
            <p:spPr>
              <a:xfrm>
                <a:off x="1146891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14"/>
              <p:cNvSpPr/>
              <p:nvPr/>
            </p:nvSpPr>
            <p:spPr>
              <a:xfrm>
                <a:off x="1146891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14"/>
              <p:cNvSpPr/>
              <p:nvPr/>
            </p:nvSpPr>
            <p:spPr>
              <a:xfrm>
                <a:off x="2867228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14"/>
              <p:cNvSpPr/>
              <p:nvPr/>
            </p:nvSpPr>
            <p:spPr>
              <a:xfrm>
                <a:off x="2867228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14"/>
              <p:cNvSpPr/>
              <p:nvPr/>
            </p:nvSpPr>
            <p:spPr>
              <a:xfrm>
                <a:off x="2867228" y="4575559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14"/>
              <p:cNvSpPr/>
              <p:nvPr/>
            </p:nvSpPr>
            <p:spPr>
              <a:xfrm>
                <a:off x="2293783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14"/>
              <p:cNvSpPr/>
              <p:nvPr/>
            </p:nvSpPr>
            <p:spPr>
              <a:xfrm>
                <a:off x="4014120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14"/>
              <p:cNvSpPr/>
              <p:nvPr/>
            </p:nvSpPr>
            <p:spPr>
              <a:xfrm>
                <a:off x="4014120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14"/>
              <p:cNvSpPr/>
              <p:nvPr/>
            </p:nvSpPr>
            <p:spPr>
              <a:xfrm>
                <a:off x="4014120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14"/>
              <p:cNvSpPr/>
              <p:nvPr/>
            </p:nvSpPr>
            <p:spPr>
              <a:xfrm>
                <a:off x="4571990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14"/>
              <p:cNvSpPr/>
              <p:nvPr/>
            </p:nvSpPr>
            <p:spPr>
              <a:xfrm>
                <a:off x="4571990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14"/>
              <p:cNvSpPr/>
              <p:nvPr/>
            </p:nvSpPr>
            <p:spPr>
              <a:xfrm>
                <a:off x="6292327" y="56796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14"/>
              <p:cNvSpPr/>
              <p:nvPr/>
            </p:nvSpPr>
            <p:spPr>
              <a:xfrm>
                <a:off x="6292327" y="2285504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14"/>
              <p:cNvSpPr/>
              <p:nvPr/>
            </p:nvSpPr>
            <p:spPr>
              <a:xfrm>
                <a:off x="6292327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14"/>
              <p:cNvSpPr/>
              <p:nvPr/>
            </p:nvSpPr>
            <p:spPr>
              <a:xfrm>
                <a:off x="5718882" y="-4550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4"/>
              <p:cNvSpPr/>
              <p:nvPr/>
            </p:nvSpPr>
            <p:spPr>
              <a:xfrm>
                <a:off x="5718882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4"/>
              <p:cNvSpPr/>
              <p:nvPr/>
            </p:nvSpPr>
            <p:spPr>
              <a:xfrm>
                <a:off x="7431431" y="4003045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14"/>
              <p:cNvSpPr/>
              <p:nvPr/>
            </p:nvSpPr>
            <p:spPr>
              <a:xfrm>
                <a:off x="6857986" y="343053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4"/>
              <p:cNvSpPr/>
              <p:nvPr/>
            </p:nvSpPr>
            <p:spPr>
              <a:xfrm>
                <a:off x="8570535" y="1712991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14"/>
              <p:cNvSpPr/>
              <p:nvPr/>
            </p:nvSpPr>
            <p:spPr>
              <a:xfrm>
                <a:off x="5718882" y="2858018"/>
                <a:ext cx="573300" cy="572400"/>
              </a:xfrm>
              <a:prstGeom prst="rect">
                <a:avLst/>
              </a:prstGeom>
              <a:solidFill>
                <a:srgbClr val="266D7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6" name="Google Shape;1076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077" name="Google Shape;1077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078" name="Google Shape;107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2" name="Google Shape;1102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103" name="Google Shape;110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7" name="Google Shape;1127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128" name="Google Shape;1128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2" name="Google Shape;1152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153" name="Google Shape;1153;p14"/>
              <p:cNvSpPr/>
              <p:nvPr/>
            </p:nvSpPr>
            <p:spPr>
              <a:xfrm>
                <a:off x="573433" y="171299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14"/>
              <p:cNvSpPr/>
              <p:nvPr/>
            </p:nvSpPr>
            <p:spPr>
              <a:xfrm>
                <a:off x="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14"/>
              <p:cNvSpPr/>
              <p:nvPr/>
            </p:nvSpPr>
            <p:spPr>
              <a:xfrm>
                <a:off x="0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14"/>
              <p:cNvSpPr/>
              <p:nvPr/>
            </p:nvSpPr>
            <p:spPr>
              <a:xfrm>
                <a:off x="1720337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14"/>
              <p:cNvSpPr/>
              <p:nvPr/>
            </p:nvSpPr>
            <p:spPr>
              <a:xfrm>
                <a:off x="1146891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14"/>
              <p:cNvSpPr/>
              <p:nvPr/>
            </p:nvSpPr>
            <p:spPr>
              <a:xfrm>
                <a:off x="114689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14"/>
              <p:cNvSpPr/>
              <p:nvPr/>
            </p:nvSpPr>
            <p:spPr>
              <a:xfrm>
                <a:off x="2867228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14"/>
              <p:cNvSpPr/>
              <p:nvPr/>
            </p:nvSpPr>
            <p:spPr>
              <a:xfrm>
                <a:off x="2867228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14"/>
              <p:cNvSpPr/>
              <p:nvPr/>
            </p:nvSpPr>
            <p:spPr>
              <a:xfrm>
                <a:off x="2293783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14"/>
              <p:cNvSpPr/>
              <p:nvPr/>
            </p:nvSpPr>
            <p:spPr>
              <a:xfrm>
                <a:off x="4014120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14"/>
              <p:cNvSpPr/>
              <p:nvPr/>
            </p:nvSpPr>
            <p:spPr>
              <a:xfrm>
                <a:off x="3440674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14"/>
              <p:cNvSpPr/>
              <p:nvPr/>
            </p:nvSpPr>
            <p:spPr>
              <a:xfrm>
                <a:off x="3440674" y="2858018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14"/>
              <p:cNvSpPr/>
              <p:nvPr/>
            </p:nvSpPr>
            <p:spPr>
              <a:xfrm>
                <a:off x="514543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14"/>
              <p:cNvSpPr/>
              <p:nvPr/>
            </p:nvSpPr>
            <p:spPr>
              <a:xfrm>
                <a:off x="514543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14"/>
              <p:cNvSpPr/>
              <p:nvPr/>
            </p:nvSpPr>
            <p:spPr>
              <a:xfrm>
                <a:off x="4571990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14"/>
              <p:cNvSpPr/>
              <p:nvPr/>
            </p:nvSpPr>
            <p:spPr>
              <a:xfrm>
                <a:off x="6292327" y="3430531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14"/>
              <p:cNvSpPr/>
              <p:nvPr/>
            </p:nvSpPr>
            <p:spPr>
              <a:xfrm>
                <a:off x="5718882" y="4003045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14"/>
              <p:cNvSpPr/>
              <p:nvPr/>
            </p:nvSpPr>
            <p:spPr>
              <a:xfrm>
                <a:off x="7431431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14"/>
              <p:cNvSpPr/>
              <p:nvPr/>
            </p:nvSpPr>
            <p:spPr>
              <a:xfrm>
                <a:off x="7431431" y="4575559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14"/>
              <p:cNvSpPr/>
              <p:nvPr/>
            </p:nvSpPr>
            <p:spPr>
              <a:xfrm>
                <a:off x="6857986" y="56796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14"/>
              <p:cNvSpPr/>
              <p:nvPr/>
            </p:nvSpPr>
            <p:spPr>
              <a:xfrm>
                <a:off x="6857986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14"/>
              <p:cNvSpPr/>
              <p:nvPr/>
            </p:nvSpPr>
            <p:spPr>
              <a:xfrm>
                <a:off x="8570535" y="1140477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14"/>
              <p:cNvSpPr/>
              <p:nvPr/>
            </p:nvSpPr>
            <p:spPr>
              <a:xfrm>
                <a:off x="7997090" y="-4550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14"/>
              <p:cNvSpPr/>
              <p:nvPr/>
            </p:nvSpPr>
            <p:spPr>
              <a:xfrm>
                <a:off x="7997090" y="2285504"/>
                <a:ext cx="573300" cy="572400"/>
              </a:xfrm>
              <a:prstGeom prst="rect">
                <a:avLst/>
              </a:prstGeom>
              <a:solidFill>
                <a:srgbClr val="DFE9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7" name="Google Shape;1177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178" name="Google Shape;1178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179" name="Google Shape;1179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205" name="Google Shape;1205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0" name="Google Shape;1230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231" name="Google Shape;1231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6" name="Google Shape;1256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257" name="Google Shape;1257;p14"/>
              <p:cNvSpPr/>
              <p:nvPr/>
            </p:nvSpPr>
            <p:spPr>
              <a:xfrm>
                <a:off x="743143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4"/>
              <p:cNvSpPr/>
              <p:nvPr/>
            </p:nvSpPr>
            <p:spPr>
              <a:xfrm>
                <a:off x="573433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4"/>
              <p:cNvSpPr/>
              <p:nvPr/>
            </p:nvSpPr>
            <p:spPr>
              <a:xfrm>
                <a:off x="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4"/>
              <p:cNvSpPr/>
              <p:nvPr/>
            </p:nvSpPr>
            <p:spPr>
              <a:xfrm>
                <a:off x="1720337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4"/>
              <p:cNvSpPr/>
              <p:nvPr/>
            </p:nvSpPr>
            <p:spPr>
              <a:xfrm>
                <a:off x="1720337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14"/>
              <p:cNvSpPr/>
              <p:nvPr/>
            </p:nvSpPr>
            <p:spPr>
              <a:xfrm>
                <a:off x="1146891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14"/>
              <p:cNvSpPr/>
              <p:nvPr/>
            </p:nvSpPr>
            <p:spPr>
              <a:xfrm>
                <a:off x="2867228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4"/>
              <p:cNvSpPr/>
              <p:nvPr/>
            </p:nvSpPr>
            <p:spPr>
              <a:xfrm>
                <a:off x="2293783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4"/>
              <p:cNvSpPr/>
              <p:nvPr/>
            </p:nvSpPr>
            <p:spPr>
              <a:xfrm>
                <a:off x="2293783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4"/>
              <p:cNvSpPr/>
              <p:nvPr/>
            </p:nvSpPr>
            <p:spPr>
              <a:xfrm>
                <a:off x="4014120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4"/>
              <p:cNvSpPr/>
              <p:nvPr/>
            </p:nvSpPr>
            <p:spPr>
              <a:xfrm>
                <a:off x="3440674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4"/>
              <p:cNvSpPr/>
              <p:nvPr/>
            </p:nvSpPr>
            <p:spPr>
              <a:xfrm>
                <a:off x="5145436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4"/>
              <p:cNvSpPr/>
              <p:nvPr/>
            </p:nvSpPr>
            <p:spPr>
              <a:xfrm>
                <a:off x="5145436" y="171299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4"/>
              <p:cNvSpPr/>
              <p:nvPr/>
            </p:nvSpPr>
            <p:spPr>
              <a:xfrm>
                <a:off x="4571990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4"/>
              <p:cNvSpPr/>
              <p:nvPr/>
            </p:nvSpPr>
            <p:spPr>
              <a:xfrm>
                <a:off x="4571990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4"/>
              <p:cNvSpPr/>
              <p:nvPr/>
            </p:nvSpPr>
            <p:spPr>
              <a:xfrm>
                <a:off x="6292327" y="-4550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4"/>
              <p:cNvSpPr/>
              <p:nvPr/>
            </p:nvSpPr>
            <p:spPr>
              <a:xfrm>
                <a:off x="6292327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4"/>
              <p:cNvSpPr/>
              <p:nvPr/>
            </p:nvSpPr>
            <p:spPr>
              <a:xfrm>
                <a:off x="5718882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4"/>
              <p:cNvSpPr/>
              <p:nvPr/>
            </p:nvSpPr>
            <p:spPr>
              <a:xfrm>
                <a:off x="7431431" y="228550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4"/>
              <p:cNvSpPr/>
              <p:nvPr/>
            </p:nvSpPr>
            <p:spPr>
              <a:xfrm>
                <a:off x="7431431" y="3430531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4"/>
              <p:cNvSpPr/>
              <p:nvPr/>
            </p:nvSpPr>
            <p:spPr>
              <a:xfrm>
                <a:off x="6857986" y="4003045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4"/>
              <p:cNvSpPr/>
              <p:nvPr/>
            </p:nvSpPr>
            <p:spPr>
              <a:xfrm>
                <a:off x="8570535" y="567964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4"/>
              <p:cNvSpPr/>
              <p:nvPr/>
            </p:nvSpPr>
            <p:spPr>
              <a:xfrm>
                <a:off x="8570535" y="4575559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4"/>
              <p:cNvSpPr/>
              <p:nvPr/>
            </p:nvSpPr>
            <p:spPr>
              <a:xfrm>
                <a:off x="7997090" y="1140477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4"/>
              <p:cNvSpPr/>
              <p:nvPr/>
            </p:nvSpPr>
            <p:spPr>
              <a:xfrm>
                <a:off x="7997090" y="2858018"/>
                <a:ext cx="573300" cy="572400"/>
              </a:xfrm>
              <a:prstGeom prst="rect">
                <a:avLst/>
              </a:prstGeom>
              <a:solidFill>
                <a:srgbClr val="50B8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2" name="Google Shape;1282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283" name="Google Shape;1283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284" name="Google Shape;1284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7" name="Google Shape;1307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308" name="Google Shape;1308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1" name="Google Shape;1331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332" name="Google Shape;1332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5" name="Google Shape;1355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356" name="Google Shape;1356;p14"/>
              <p:cNvSpPr/>
              <p:nvPr/>
            </p:nvSpPr>
            <p:spPr>
              <a:xfrm>
                <a:off x="57343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0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1720337" y="1140477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1146891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293783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293783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4014120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4014120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3440674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3440674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14"/>
              <p:cNvSpPr/>
              <p:nvPr/>
            </p:nvSpPr>
            <p:spPr>
              <a:xfrm>
                <a:off x="5145436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14"/>
              <p:cNvSpPr/>
              <p:nvPr/>
            </p:nvSpPr>
            <p:spPr>
              <a:xfrm>
                <a:off x="514543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4571990" y="228550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6292327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5718882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7431431" y="171299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6857986" y="2858018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6857986" y="4575559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8570535" y="-4550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8570535" y="3430531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7997090" y="567964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7997090" y="4003045"/>
                <a:ext cx="573300" cy="572400"/>
              </a:xfrm>
              <a:prstGeom prst="rect">
                <a:avLst/>
              </a:prstGeom>
              <a:solidFill>
                <a:srgbClr val="2786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79" name="Google Shape;1379;p14"/>
          <p:cNvGrpSpPr/>
          <p:nvPr/>
        </p:nvGrpSpPr>
        <p:grpSpPr>
          <a:xfrm>
            <a:off x="0" y="-4550"/>
            <a:ext cx="9176752" cy="5171054"/>
            <a:chOff x="0" y="-4550"/>
            <a:chExt cx="9176752" cy="5171054"/>
          </a:xfrm>
        </p:grpSpPr>
        <p:grpSp>
          <p:nvGrpSpPr>
            <p:cNvPr id="1380" name="Google Shape;1380;p14"/>
            <p:cNvGrpSpPr/>
            <p:nvPr/>
          </p:nvGrpSpPr>
          <p:grpSpPr>
            <a:xfrm>
              <a:off x="0" y="-4550"/>
              <a:ext cx="4588376" cy="2585529"/>
              <a:chOff x="0" y="-4550"/>
              <a:chExt cx="9143835" cy="5152509"/>
            </a:xfrm>
          </p:grpSpPr>
          <p:sp>
            <p:nvSpPr>
              <p:cNvPr id="1381" name="Google Shape;1381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4" name="Google Shape;1404;p14"/>
            <p:cNvGrpSpPr/>
            <p:nvPr/>
          </p:nvGrpSpPr>
          <p:grpSpPr>
            <a:xfrm rot="10800000">
              <a:off x="4588376" y="-4550"/>
              <a:ext cx="4588376" cy="2585529"/>
              <a:chOff x="0" y="-4550"/>
              <a:chExt cx="9143835" cy="5152509"/>
            </a:xfrm>
          </p:grpSpPr>
          <p:sp>
            <p:nvSpPr>
              <p:cNvPr id="1405" name="Google Shape;1405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14"/>
            <p:cNvGrpSpPr/>
            <p:nvPr/>
          </p:nvGrpSpPr>
          <p:grpSpPr>
            <a:xfrm>
              <a:off x="0" y="2580975"/>
              <a:ext cx="4588376" cy="2585529"/>
              <a:chOff x="0" y="-4550"/>
              <a:chExt cx="9143835" cy="5152509"/>
            </a:xfrm>
          </p:grpSpPr>
          <p:sp>
            <p:nvSpPr>
              <p:cNvPr id="1429" name="Google Shape;1429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52" name="Google Shape;1452;p14"/>
            <p:cNvGrpSpPr/>
            <p:nvPr/>
          </p:nvGrpSpPr>
          <p:grpSpPr>
            <a:xfrm flipH="1" rot="10800000">
              <a:off x="4588375" y="2580975"/>
              <a:ext cx="4588376" cy="2585529"/>
              <a:chOff x="0" y="-4550"/>
              <a:chExt cx="9143835" cy="5152509"/>
            </a:xfrm>
          </p:grpSpPr>
          <p:sp>
            <p:nvSpPr>
              <p:cNvPr id="1453" name="Google Shape;1453;p14"/>
              <p:cNvSpPr/>
              <p:nvPr/>
            </p:nvSpPr>
            <p:spPr>
              <a:xfrm>
                <a:off x="7997090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4"/>
              <p:cNvSpPr/>
              <p:nvPr/>
            </p:nvSpPr>
            <p:spPr>
              <a:xfrm>
                <a:off x="573433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4"/>
              <p:cNvSpPr/>
              <p:nvPr/>
            </p:nvSpPr>
            <p:spPr>
              <a:xfrm>
                <a:off x="573433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4"/>
              <p:cNvSpPr/>
              <p:nvPr/>
            </p:nvSpPr>
            <p:spPr>
              <a:xfrm>
                <a:off x="0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4"/>
              <p:cNvSpPr/>
              <p:nvPr/>
            </p:nvSpPr>
            <p:spPr>
              <a:xfrm>
                <a:off x="1720337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4"/>
              <p:cNvSpPr/>
              <p:nvPr/>
            </p:nvSpPr>
            <p:spPr>
              <a:xfrm>
                <a:off x="172033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4"/>
              <p:cNvSpPr/>
              <p:nvPr/>
            </p:nvSpPr>
            <p:spPr>
              <a:xfrm>
                <a:off x="1146891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4"/>
              <p:cNvSpPr/>
              <p:nvPr/>
            </p:nvSpPr>
            <p:spPr>
              <a:xfrm>
                <a:off x="2867228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4"/>
              <p:cNvSpPr/>
              <p:nvPr/>
            </p:nvSpPr>
            <p:spPr>
              <a:xfrm>
                <a:off x="2293783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4"/>
              <p:cNvSpPr/>
              <p:nvPr/>
            </p:nvSpPr>
            <p:spPr>
              <a:xfrm>
                <a:off x="2293783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4"/>
              <p:cNvSpPr/>
              <p:nvPr/>
            </p:nvSpPr>
            <p:spPr>
              <a:xfrm>
                <a:off x="4014120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4"/>
              <p:cNvSpPr/>
              <p:nvPr/>
            </p:nvSpPr>
            <p:spPr>
              <a:xfrm>
                <a:off x="3440674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4"/>
              <p:cNvSpPr/>
              <p:nvPr/>
            </p:nvSpPr>
            <p:spPr>
              <a:xfrm>
                <a:off x="3440674" y="4003045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4"/>
              <p:cNvSpPr/>
              <p:nvPr/>
            </p:nvSpPr>
            <p:spPr>
              <a:xfrm>
                <a:off x="5145436" y="2858018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4"/>
              <p:cNvSpPr/>
              <p:nvPr/>
            </p:nvSpPr>
            <p:spPr>
              <a:xfrm>
                <a:off x="45719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4"/>
              <p:cNvSpPr/>
              <p:nvPr/>
            </p:nvSpPr>
            <p:spPr>
              <a:xfrm>
                <a:off x="6292327" y="4575559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4"/>
              <p:cNvSpPr/>
              <p:nvPr/>
            </p:nvSpPr>
            <p:spPr>
              <a:xfrm>
                <a:off x="5718882" y="1140477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4"/>
              <p:cNvSpPr/>
              <p:nvPr/>
            </p:nvSpPr>
            <p:spPr>
              <a:xfrm>
                <a:off x="7431431" y="56796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4"/>
              <p:cNvSpPr/>
              <p:nvPr/>
            </p:nvSpPr>
            <p:spPr>
              <a:xfrm>
                <a:off x="6857986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4"/>
              <p:cNvSpPr/>
              <p:nvPr/>
            </p:nvSpPr>
            <p:spPr>
              <a:xfrm>
                <a:off x="6857986" y="171299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4"/>
              <p:cNvSpPr/>
              <p:nvPr/>
            </p:nvSpPr>
            <p:spPr>
              <a:xfrm>
                <a:off x="8570535" y="2285504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4"/>
              <p:cNvSpPr/>
              <p:nvPr/>
            </p:nvSpPr>
            <p:spPr>
              <a:xfrm>
                <a:off x="7997090" y="3430531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14"/>
              <p:cNvSpPr/>
              <p:nvPr/>
            </p:nvSpPr>
            <p:spPr>
              <a:xfrm>
                <a:off x="4571990" y="-4550"/>
                <a:ext cx="573300" cy="572400"/>
              </a:xfrm>
              <a:prstGeom prst="rect">
                <a:avLst/>
              </a:prstGeom>
              <a:solidFill>
                <a:srgbClr val="5FBB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8" name="Google Shape;1478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1479" name="Google Shape;147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2" name="Google Shape;1482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483" name="Google Shape;1483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6" name="Google Shape;1486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7" name="Google Shape;1487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6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16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1" name="Google Shape;1491;p16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492" name="Google Shape;1492;p16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16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16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5" name="Google Shape;1495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6" name="Google Shape;1496;p16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497" name="Google Shape;1497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0" name="Google Shape;1500;p16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501" name="Google Shape;1501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16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05" name="Google Shape;1505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bg>
      <p:bgPr>
        <a:solidFill>
          <a:schemeClr val="accent6"/>
        </a:solidFill>
      </p:bgPr>
    </p:bg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7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17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1" name="Google Shape;1511;p17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12" name="Google Shape;1512;p17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17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5" name="Google Shape;1515;p17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516" name="Google Shape;1516;p17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17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17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9" name="Google Shape;1519;p17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1520" name="Google Shape;1520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3" name="Google Shape;1523;p17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524" name="Google Shape;1524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7" name="Google Shape;1527;p17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1528" name="Google Shape;1528;p1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1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1" name="Google Shape;1531;p17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532" name="Google Shape;1532;p17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3" name="Google Shape;1533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113" name="Google Shape;113;p3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3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118" name="Google Shape;118;p3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121" name="Google Shape;121;p3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127" name="Google Shape;127;p3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135" name="Google Shape;135;p3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3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141" name="Google Shape;141;p3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" name="Google Shape;145;p3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457200" y="1559025"/>
            <a:ext cx="31104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147" name="Google Shape;147;p3"/>
          <p:cNvSpPr txBox="1"/>
          <p:nvPr>
            <p:ph idx="2" type="body"/>
          </p:nvPr>
        </p:nvSpPr>
        <p:spPr>
          <a:xfrm>
            <a:off x="3755024" y="1559025"/>
            <a:ext cx="31104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148" name="Google Shape;148;p3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51" name="Google Shape;151;p4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60" name="Google Shape;160;p4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67" name="Google Shape;167;p4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76" name="Google Shape;176;p4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87" name="Google Shape;187;p4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4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195" name="Google Shape;195;p4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5"/>
          <p:cNvGrpSpPr/>
          <p:nvPr/>
        </p:nvGrpSpPr>
        <p:grpSpPr>
          <a:xfrm>
            <a:off x="4571990" y="1140477"/>
            <a:ext cx="4571845" cy="4007482"/>
            <a:chOff x="4571990" y="1140477"/>
            <a:chExt cx="4571845" cy="4007482"/>
          </a:xfrm>
        </p:grpSpPr>
        <p:sp>
          <p:nvSpPr>
            <p:cNvPr id="205" name="Google Shape;205;p5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5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217" name="Google Shape;217;p5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29" name="Google Shape;229;p5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42" name="Google Shape;242;p5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58" name="Google Shape;258;p5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" name="Google Shape;270;p5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271" name="Google Shape;271;p5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5"/>
          <p:cNvSpPr txBox="1"/>
          <p:nvPr>
            <p:ph type="ctrTitle"/>
          </p:nvPr>
        </p:nvSpPr>
        <p:spPr>
          <a:xfrm>
            <a:off x="543900" y="2489091"/>
            <a:ext cx="34386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3" name="Google Shape;283;p5"/>
          <p:cNvSpPr txBox="1"/>
          <p:nvPr>
            <p:ph idx="1" type="subTitle"/>
          </p:nvPr>
        </p:nvSpPr>
        <p:spPr>
          <a:xfrm>
            <a:off x="543900" y="3593393"/>
            <a:ext cx="34386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68B"/>
              </a:buClr>
              <a:buSzPts val="1800"/>
              <a:buNone/>
              <a:defRPr sz="1800">
                <a:solidFill>
                  <a:srgbClr val="27868B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286" name="Google Shape;286;p6"/>
            <p:cNvSpPr/>
            <p:nvPr/>
          </p:nvSpPr>
          <p:spPr>
            <a:xfrm>
              <a:off x="3440674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73433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73433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0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0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1720337" y="-4550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146891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2867228" y="567964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2867228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01" name="Google Shape;301;p6"/>
            <p:cNvSpPr/>
            <p:nvPr/>
          </p:nvSpPr>
          <p:spPr>
            <a:xfrm>
              <a:off x="573433" y="1140477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73433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0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1146891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2867228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2867228" y="4575559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014120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15" name="Google Shape;315;p6"/>
            <p:cNvSpPr/>
            <p:nvPr/>
          </p:nvSpPr>
          <p:spPr>
            <a:xfrm>
              <a:off x="573433" y="171299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0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1720337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114689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293783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014120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440674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31" name="Google Shape;331;p6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573433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720337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14689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293783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293783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4014120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49" name="Google Shape;349;p6"/>
            <p:cNvSpPr/>
            <p:nvPr/>
          </p:nvSpPr>
          <p:spPr>
            <a:xfrm>
              <a:off x="57343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0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0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2293783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4014120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440674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6"/>
          <p:cNvGrpSpPr/>
          <p:nvPr/>
        </p:nvGrpSpPr>
        <p:grpSpPr>
          <a:xfrm>
            <a:off x="0" y="-4550"/>
            <a:ext cx="9143835" cy="5152509"/>
            <a:chOff x="0" y="-4550"/>
            <a:chExt cx="9143835" cy="5152509"/>
          </a:xfrm>
        </p:grpSpPr>
        <p:sp>
          <p:nvSpPr>
            <p:cNvPr id="363" name="Google Shape;363;p6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73433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573433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0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72033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440674" y="4003045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" name="Google Shape;375;p6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6" name="Google Shape;376;p6"/>
          <p:cNvSpPr/>
          <p:nvPr/>
        </p:nvSpPr>
        <p:spPr>
          <a:xfrm>
            <a:off x="4013594" y="-4550"/>
            <a:ext cx="1143300" cy="11433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"/>
          <p:cNvSpPr txBox="1"/>
          <p:nvPr/>
        </p:nvSpPr>
        <p:spPr>
          <a:xfrm>
            <a:off x="3593400" y="-60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1" i="0" lang="en" sz="9600" u="none" cap="none" strike="noStrik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b="1" i="0" sz="9600" u="none" cap="none" strike="noStrike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78" name="Google Shape;378;p6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i="1"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 i="1"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i="1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381" name="Google Shape;381;p7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7"/>
          <p:cNvGrpSpPr/>
          <p:nvPr/>
        </p:nvGrpSpPr>
        <p:grpSpPr>
          <a:xfrm>
            <a:off x="7431431" y="1712991"/>
            <a:ext cx="1712404" cy="2862454"/>
            <a:chOff x="7431431" y="1712991"/>
            <a:chExt cx="1712404" cy="2862454"/>
          </a:xfrm>
        </p:grpSpPr>
        <p:sp>
          <p:nvSpPr>
            <p:cNvPr id="386" name="Google Shape;386;p7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89" name="Google Shape;389;p7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4" name="Google Shape;394;p7"/>
          <p:cNvGrpSpPr/>
          <p:nvPr/>
        </p:nvGrpSpPr>
        <p:grpSpPr>
          <a:xfrm>
            <a:off x="7431431" y="-4550"/>
            <a:ext cx="1712404" cy="5152509"/>
            <a:chOff x="7431431" y="-4550"/>
            <a:chExt cx="1712404" cy="5152509"/>
          </a:xfrm>
        </p:grpSpPr>
        <p:sp>
          <p:nvSpPr>
            <p:cNvPr id="395" name="Google Shape;395;p7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2" name="Google Shape;402;p7"/>
          <p:cNvGrpSpPr/>
          <p:nvPr/>
        </p:nvGrpSpPr>
        <p:grpSpPr>
          <a:xfrm>
            <a:off x="7431431" y="-4550"/>
            <a:ext cx="1712404" cy="4579995"/>
            <a:chOff x="7431431" y="-4550"/>
            <a:chExt cx="1712404" cy="4579995"/>
          </a:xfrm>
        </p:grpSpPr>
        <p:sp>
          <p:nvSpPr>
            <p:cNvPr id="403" name="Google Shape;403;p7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7"/>
          <p:cNvGrpSpPr/>
          <p:nvPr/>
        </p:nvGrpSpPr>
        <p:grpSpPr>
          <a:xfrm>
            <a:off x="7431431" y="567964"/>
            <a:ext cx="1712404" cy="4579995"/>
            <a:chOff x="7431431" y="567964"/>
            <a:chExt cx="1712404" cy="4579995"/>
          </a:xfrm>
        </p:grpSpPr>
        <p:sp>
          <p:nvSpPr>
            <p:cNvPr id="409" name="Google Shape;409;p7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Google Shape;413;p7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4" name="Google Shape;414;p7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15" name="Google Shape;415;p7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8"/>
          <p:cNvGrpSpPr/>
          <p:nvPr/>
        </p:nvGrpSpPr>
        <p:grpSpPr>
          <a:xfrm>
            <a:off x="7997090" y="1712991"/>
            <a:ext cx="1146745" cy="2862454"/>
            <a:chOff x="7997090" y="1712991"/>
            <a:chExt cx="1146745" cy="2862454"/>
          </a:xfrm>
        </p:grpSpPr>
        <p:sp>
          <p:nvSpPr>
            <p:cNvPr id="418" name="Google Shape;418;p8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7997090" y="-4550"/>
            <a:ext cx="1146745" cy="2862454"/>
            <a:chOff x="7997090" y="-4550"/>
            <a:chExt cx="1146745" cy="2862454"/>
          </a:xfrm>
        </p:grpSpPr>
        <p:sp>
          <p:nvSpPr>
            <p:cNvPr id="422" name="Google Shape;422;p8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8"/>
          <p:cNvGrpSpPr/>
          <p:nvPr/>
        </p:nvGrpSpPr>
        <p:grpSpPr>
          <a:xfrm>
            <a:off x="7997090" y="567964"/>
            <a:ext cx="1146745" cy="4579995"/>
            <a:chOff x="7997090" y="567964"/>
            <a:chExt cx="1146745" cy="4579995"/>
          </a:xfrm>
        </p:grpSpPr>
        <p:sp>
          <p:nvSpPr>
            <p:cNvPr id="426" name="Google Shape;426;p8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8"/>
          <p:cNvGrpSpPr/>
          <p:nvPr/>
        </p:nvGrpSpPr>
        <p:grpSpPr>
          <a:xfrm>
            <a:off x="7997090" y="-4550"/>
            <a:ext cx="1146745" cy="4579995"/>
            <a:chOff x="7997090" y="-4550"/>
            <a:chExt cx="1146745" cy="4579995"/>
          </a:xfrm>
        </p:grpSpPr>
        <p:sp>
          <p:nvSpPr>
            <p:cNvPr id="431" name="Google Shape;431;p8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8"/>
          <p:cNvGrpSpPr/>
          <p:nvPr/>
        </p:nvGrpSpPr>
        <p:grpSpPr>
          <a:xfrm>
            <a:off x="7997090" y="2285504"/>
            <a:ext cx="1146745" cy="2862455"/>
            <a:chOff x="7997090" y="2285504"/>
            <a:chExt cx="1146745" cy="2862455"/>
          </a:xfrm>
        </p:grpSpPr>
        <p:sp>
          <p:nvSpPr>
            <p:cNvPr id="436" name="Google Shape;436;p8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8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0" name="Google Shape;440;p8"/>
          <p:cNvSpPr txBox="1"/>
          <p:nvPr>
            <p:ph idx="1" type="body"/>
          </p:nvPr>
        </p:nvSpPr>
        <p:spPr>
          <a:xfrm>
            <a:off x="457200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41" name="Google Shape;441;p8"/>
          <p:cNvSpPr txBox="1"/>
          <p:nvPr>
            <p:ph idx="2" type="body"/>
          </p:nvPr>
        </p:nvSpPr>
        <p:spPr>
          <a:xfrm>
            <a:off x="2819925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42" name="Google Shape;442;p8"/>
          <p:cNvSpPr txBox="1"/>
          <p:nvPr>
            <p:ph idx="3" type="body"/>
          </p:nvPr>
        </p:nvSpPr>
        <p:spPr>
          <a:xfrm>
            <a:off x="5182650" y="1559025"/>
            <a:ext cx="22476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443" name="Google Shape;443;p8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8"/>
          <p:cNvSpPr/>
          <p:nvPr/>
        </p:nvSpPr>
        <p:spPr>
          <a:xfrm>
            <a:off x="8570535" y="1712991"/>
            <a:ext cx="573300" cy="5724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9"/>
          <p:cNvGrpSpPr/>
          <p:nvPr/>
        </p:nvGrpSpPr>
        <p:grpSpPr>
          <a:xfrm>
            <a:off x="4571990" y="1140477"/>
            <a:ext cx="4571845" cy="4007482"/>
            <a:chOff x="4571990" y="1140477"/>
            <a:chExt cx="4571845" cy="4007482"/>
          </a:xfrm>
        </p:grpSpPr>
        <p:sp>
          <p:nvSpPr>
            <p:cNvPr id="447" name="Google Shape;447;p9"/>
            <p:cNvSpPr/>
            <p:nvPr/>
          </p:nvSpPr>
          <p:spPr>
            <a:xfrm>
              <a:off x="514543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145436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4571990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292327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718882" y="343053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718882" y="4575559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431431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6857986" y="1140477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570535" y="2858018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570535" y="4003045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997090" y="1712991"/>
              <a:ext cx="573300" cy="572400"/>
            </a:xfrm>
            <a:prstGeom prst="rect">
              <a:avLst/>
            </a:prstGeom>
            <a:solidFill>
              <a:srgbClr val="9ED1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9"/>
          <p:cNvGrpSpPr/>
          <p:nvPr/>
        </p:nvGrpSpPr>
        <p:grpSpPr>
          <a:xfrm>
            <a:off x="4571990" y="-4550"/>
            <a:ext cx="4571845" cy="4579995"/>
            <a:chOff x="4571990" y="-4550"/>
            <a:chExt cx="4571845" cy="4579995"/>
          </a:xfrm>
        </p:grpSpPr>
        <p:sp>
          <p:nvSpPr>
            <p:cNvPr id="459" name="Google Shape;459;p9"/>
            <p:cNvSpPr/>
            <p:nvPr/>
          </p:nvSpPr>
          <p:spPr>
            <a:xfrm>
              <a:off x="4571990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571990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292327" y="56796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6292327" y="2285504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292327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18882" y="-4550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718882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431431" y="4003045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6857986" y="343053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570535" y="1712991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718882" y="2858018"/>
              <a:ext cx="573300" cy="572400"/>
            </a:xfrm>
            <a:prstGeom prst="rect">
              <a:avLst/>
            </a:prstGeom>
            <a:solidFill>
              <a:srgbClr val="266D7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471" name="Google Shape;471;p9"/>
            <p:cNvSpPr/>
            <p:nvPr/>
          </p:nvSpPr>
          <p:spPr>
            <a:xfrm>
              <a:off x="514543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14543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4571990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6292327" y="3430531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718882" y="4003045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431431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431431" y="4575559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6857986" y="56796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6857986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570535" y="1140477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997090" y="-4550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997090" y="2285504"/>
              <a:ext cx="573300" cy="572400"/>
            </a:xfrm>
            <a:prstGeom prst="rect">
              <a:avLst/>
            </a:prstGeom>
            <a:solidFill>
              <a:srgbClr val="DFE9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484" name="Google Shape;484;p9"/>
            <p:cNvSpPr/>
            <p:nvPr/>
          </p:nvSpPr>
          <p:spPr>
            <a:xfrm>
              <a:off x="7431431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5145436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145436" y="171299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4571990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571990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6292327" y="-4550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6292327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718882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431431" y="228550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7431431" y="3430531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6857986" y="4003045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8570535" y="567964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8570535" y="4575559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7997090" y="1140477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7997090" y="2858018"/>
              <a:ext cx="573300" cy="572400"/>
            </a:xfrm>
            <a:prstGeom prst="rect">
              <a:avLst/>
            </a:prstGeom>
            <a:solidFill>
              <a:srgbClr val="50B8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500" name="Google Shape;500;p9"/>
            <p:cNvSpPr/>
            <p:nvPr/>
          </p:nvSpPr>
          <p:spPr>
            <a:xfrm>
              <a:off x="5145436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14543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4571990" y="228550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6292327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718882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7431431" y="171299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6857986" y="2858018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857986" y="4575559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8570535" y="-4550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8570535" y="3430531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7997090" y="567964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7997090" y="4003045"/>
              <a:ext cx="573300" cy="572400"/>
            </a:xfrm>
            <a:prstGeom prst="rect">
              <a:avLst/>
            </a:prstGeom>
            <a:solidFill>
              <a:srgbClr val="2786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4571990" y="-4550"/>
            <a:ext cx="4571845" cy="5152509"/>
            <a:chOff x="4571990" y="-4550"/>
            <a:chExt cx="4571845" cy="5152509"/>
          </a:xfrm>
        </p:grpSpPr>
        <p:sp>
          <p:nvSpPr>
            <p:cNvPr id="513" name="Google Shape;513;p9"/>
            <p:cNvSpPr/>
            <p:nvPr/>
          </p:nvSpPr>
          <p:spPr>
            <a:xfrm>
              <a:off x="7997090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145436" y="2858018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45719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6292327" y="4575559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718882" y="1140477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7431431" y="56796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6857986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57986" y="171299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570535" y="2285504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997090" y="3430531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4571990" y="-4550"/>
              <a:ext cx="573300" cy="572400"/>
            </a:xfrm>
            <a:prstGeom prst="rect">
              <a:avLst/>
            </a:prstGeom>
            <a:solidFill>
              <a:srgbClr val="5FBB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4" name="Google Shape;524;p9"/>
          <p:cNvSpPr txBox="1"/>
          <p:nvPr>
            <p:ph type="title"/>
          </p:nvPr>
        </p:nvSpPr>
        <p:spPr>
          <a:xfrm>
            <a:off x="457200" y="510775"/>
            <a:ext cx="3541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5" name="Google Shape;525;p9"/>
          <p:cNvSpPr txBox="1"/>
          <p:nvPr>
            <p:ph idx="1" type="body"/>
          </p:nvPr>
        </p:nvSpPr>
        <p:spPr>
          <a:xfrm>
            <a:off x="457200" y="1504950"/>
            <a:ext cx="35412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526" name="Google Shape;526;p9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CUSTOM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"/>
          <p:cNvSpPr/>
          <p:nvPr/>
        </p:nvSpPr>
        <p:spPr>
          <a:xfrm>
            <a:off x="287749" y="-4550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"/>
          <p:cNvSpPr/>
          <p:nvPr/>
        </p:nvSpPr>
        <p:spPr>
          <a:xfrm>
            <a:off x="0" y="282737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/>
          <p:nvPr/>
        </p:nvSpPr>
        <p:spPr>
          <a:xfrm>
            <a:off x="0" y="2006461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/>
          <p:nvPr/>
        </p:nvSpPr>
        <p:spPr>
          <a:xfrm>
            <a:off x="863265" y="-4550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"/>
          <p:cNvSpPr/>
          <p:nvPr/>
        </p:nvSpPr>
        <p:spPr>
          <a:xfrm rot="10800000">
            <a:off x="7162521" y="-4420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0"/>
          <p:cNvSpPr/>
          <p:nvPr/>
        </p:nvSpPr>
        <p:spPr>
          <a:xfrm rot="10800000">
            <a:off x="8889052" y="2006591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0"/>
          <p:cNvSpPr/>
          <p:nvPr/>
        </p:nvSpPr>
        <p:spPr>
          <a:xfrm rot="10800000">
            <a:off x="8889052" y="282867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0"/>
          <p:cNvSpPr/>
          <p:nvPr/>
        </p:nvSpPr>
        <p:spPr>
          <a:xfrm rot="10800000">
            <a:off x="6019317" y="-4420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0"/>
          <p:cNvSpPr/>
          <p:nvPr/>
        </p:nvSpPr>
        <p:spPr>
          <a:xfrm>
            <a:off x="1726530" y="4879274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0"/>
          <p:cNvSpPr/>
          <p:nvPr/>
        </p:nvSpPr>
        <p:spPr>
          <a:xfrm>
            <a:off x="0" y="2868262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0"/>
          <p:cNvSpPr/>
          <p:nvPr/>
        </p:nvSpPr>
        <p:spPr>
          <a:xfrm>
            <a:off x="0" y="4591986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0"/>
          <p:cNvSpPr/>
          <p:nvPr/>
        </p:nvSpPr>
        <p:spPr>
          <a:xfrm>
            <a:off x="2869735" y="4879274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0"/>
          <p:cNvSpPr/>
          <p:nvPr/>
        </p:nvSpPr>
        <p:spPr>
          <a:xfrm flipH="1" rot="10800000">
            <a:off x="4876124" y="4879404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0"/>
          <p:cNvSpPr/>
          <p:nvPr/>
        </p:nvSpPr>
        <p:spPr>
          <a:xfrm flipH="1" rot="10800000">
            <a:off x="5451640" y="4879404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"/>
          <p:cNvSpPr/>
          <p:nvPr/>
        </p:nvSpPr>
        <p:spPr>
          <a:xfrm flipH="1" rot="10800000">
            <a:off x="8889070" y="3442967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0"/>
          <p:cNvSpPr/>
          <p:nvPr/>
        </p:nvSpPr>
        <p:spPr>
          <a:xfrm flipH="1" rot="10800000">
            <a:off x="8889070" y="2868392"/>
            <a:ext cx="287700" cy="287100"/>
          </a:xfrm>
          <a:prstGeom prst="rect">
            <a:avLst/>
          </a:prstGeom>
          <a:solidFill>
            <a:srgbClr val="9ED1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"/>
          <p:cNvSpPr/>
          <p:nvPr/>
        </p:nvSpPr>
        <p:spPr>
          <a:xfrm rot="10800000">
            <a:off x="8601303" y="-4420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0"/>
          <p:cNvSpPr/>
          <p:nvPr/>
        </p:nvSpPr>
        <p:spPr>
          <a:xfrm rot="10800000">
            <a:off x="8889052" y="1144729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0"/>
          <p:cNvSpPr/>
          <p:nvPr/>
        </p:nvSpPr>
        <p:spPr>
          <a:xfrm rot="10800000">
            <a:off x="7450276" y="-4420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0"/>
          <p:cNvSpPr/>
          <p:nvPr/>
        </p:nvSpPr>
        <p:spPr>
          <a:xfrm>
            <a:off x="287749" y="4879274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0"/>
          <p:cNvSpPr/>
          <p:nvPr/>
        </p:nvSpPr>
        <p:spPr>
          <a:xfrm>
            <a:off x="0" y="3730124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0"/>
          <p:cNvSpPr/>
          <p:nvPr/>
        </p:nvSpPr>
        <p:spPr>
          <a:xfrm>
            <a:off x="1438775" y="4879274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0"/>
          <p:cNvSpPr/>
          <p:nvPr/>
        </p:nvSpPr>
        <p:spPr>
          <a:xfrm flipH="1" rot="10800000">
            <a:off x="6027150" y="4879404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0"/>
          <p:cNvSpPr/>
          <p:nvPr/>
        </p:nvSpPr>
        <p:spPr>
          <a:xfrm flipH="1" rot="10800000">
            <a:off x="7458110" y="4879404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0"/>
          <p:cNvSpPr/>
          <p:nvPr/>
        </p:nvSpPr>
        <p:spPr>
          <a:xfrm flipH="1" rot="10800000">
            <a:off x="8889070" y="4017542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0"/>
          <p:cNvSpPr/>
          <p:nvPr/>
        </p:nvSpPr>
        <p:spPr>
          <a:xfrm>
            <a:off x="0" y="-455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0"/>
          <p:cNvSpPr/>
          <p:nvPr/>
        </p:nvSpPr>
        <p:spPr>
          <a:xfrm>
            <a:off x="0" y="171917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0"/>
          <p:cNvSpPr/>
          <p:nvPr/>
        </p:nvSpPr>
        <p:spPr>
          <a:xfrm>
            <a:off x="1726530" y="-455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0"/>
          <p:cNvSpPr/>
          <p:nvPr/>
        </p:nvSpPr>
        <p:spPr>
          <a:xfrm>
            <a:off x="4012940" y="-455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0"/>
          <p:cNvSpPr/>
          <p:nvPr/>
        </p:nvSpPr>
        <p:spPr>
          <a:xfrm rot="10800000">
            <a:off x="8889052" y="2293879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0"/>
          <p:cNvSpPr/>
          <p:nvPr/>
        </p:nvSpPr>
        <p:spPr>
          <a:xfrm rot="10800000">
            <a:off x="8889052" y="570155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"/>
          <p:cNvSpPr/>
          <p:nvPr/>
        </p:nvSpPr>
        <p:spPr>
          <a:xfrm rot="10800000">
            <a:off x="8313541" y="-442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0"/>
          <p:cNvSpPr/>
          <p:nvPr/>
        </p:nvSpPr>
        <p:spPr>
          <a:xfrm rot="10800000">
            <a:off x="6874766" y="-442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0"/>
          <p:cNvSpPr/>
          <p:nvPr/>
        </p:nvSpPr>
        <p:spPr>
          <a:xfrm rot="10800000">
            <a:off x="5159959" y="-4420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0" y="2580975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0" y="4304699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0"/>
          <p:cNvSpPr/>
          <p:nvPr/>
        </p:nvSpPr>
        <p:spPr>
          <a:xfrm>
            <a:off x="575510" y="487927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0"/>
          <p:cNvSpPr/>
          <p:nvPr/>
        </p:nvSpPr>
        <p:spPr>
          <a:xfrm>
            <a:off x="2014285" y="487927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0"/>
          <p:cNvSpPr/>
          <p:nvPr/>
        </p:nvSpPr>
        <p:spPr>
          <a:xfrm>
            <a:off x="3729092" y="487927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0"/>
          <p:cNvSpPr/>
          <p:nvPr/>
        </p:nvSpPr>
        <p:spPr>
          <a:xfrm flipH="1" rot="10800000">
            <a:off x="4588375" y="487940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0"/>
          <p:cNvSpPr/>
          <p:nvPr/>
        </p:nvSpPr>
        <p:spPr>
          <a:xfrm flipH="1" rot="10800000">
            <a:off x="6314905" y="487940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0"/>
          <p:cNvSpPr/>
          <p:nvPr/>
        </p:nvSpPr>
        <p:spPr>
          <a:xfrm flipH="1" rot="10800000">
            <a:off x="8889070" y="4304829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0"/>
          <p:cNvSpPr/>
          <p:nvPr/>
        </p:nvSpPr>
        <p:spPr>
          <a:xfrm flipH="1" rot="10800000">
            <a:off x="8601315" y="4879404"/>
            <a:ext cx="287700" cy="287100"/>
          </a:xfrm>
          <a:prstGeom prst="rect">
            <a:avLst/>
          </a:prstGeom>
          <a:solidFill>
            <a:srgbClr val="DFE9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0"/>
          <p:cNvSpPr/>
          <p:nvPr/>
        </p:nvSpPr>
        <p:spPr>
          <a:xfrm>
            <a:off x="3729092" y="-455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0"/>
          <p:cNvSpPr/>
          <p:nvPr/>
        </p:nvSpPr>
        <p:spPr>
          <a:xfrm>
            <a:off x="0" y="2293749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0"/>
          <p:cNvSpPr/>
          <p:nvPr/>
        </p:nvSpPr>
        <p:spPr>
          <a:xfrm>
            <a:off x="575510" y="-455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0"/>
          <p:cNvSpPr/>
          <p:nvPr/>
        </p:nvSpPr>
        <p:spPr>
          <a:xfrm>
            <a:off x="1151020" y="-455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0"/>
          <p:cNvSpPr/>
          <p:nvPr/>
        </p:nvSpPr>
        <p:spPr>
          <a:xfrm>
            <a:off x="2581980" y="-455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0"/>
          <p:cNvSpPr/>
          <p:nvPr/>
        </p:nvSpPr>
        <p:spPr>
          <a:xfrm>
            <a:off x="3157490" y="-455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0"/>
          <p:cNvSpPr/>
          <p:nvPr/>
        </p:nvSpPr>
        <p:spPr>
          <a:xfrm rot="10800000">
            <a:off x="8889052" y="-442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0"/>
          <p:cNvSpPr/>
          <p:nvPr/>
        </p:nvSpPr>
        <p:spPr>
          <a:xfrm rot="10800000">
            <a:off x="7738031" y="-442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0"/>
          <p:cNvSpPr/>
          <p:nvPr/>
        </p:nvSpPr>
        <p:spPr>
          <a:xfrm rot="10800000">
            <a:off x="6594827" y="-442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0"/>
          <p:cNvSpPr/>
          <p:nvPr/>
        </p:nvSpPr>
        <p:spPr>
          <a:xfrm rot="10800000">
            <a:off x="4588357" y="-4420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0"/>
          <p:cNvSpPr/>
          <p:nvPr/>
        </p:nvSpPr>
        <p:spPr>
          <a:xfrm>
            <a:off x="0" y="487927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0"/>
          <p:cNvSpPr/>
          <p:nvPr/>
        </p:nvSpPr>
        <p:spPr>
          <a:xfrm>
            <a:off x="1151020" y="487927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0"/>
          <p:cNvSpPr/>
          <p:nvPr/>
        </p:nvSpPr>
        <p:spPr>
          <a:xfrm>
            <a:off x="2294225" y="487927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0"/>
          <p:cNvSpPr/>
          <p:nvPr/>
        </p:nvSpPr>
        <p:spPr>
          <a:xfrm>
            <a:off x="4300695" y="487927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0"/>
          <p:cNvSpPr/>
          <p:nvPr/>
        </p:nvSpPr>
        <p:spPr>
          <a:xfrm flipH="1" rot="10800000">
            <a:off x="8317467" y="487940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0"/>
          <p:cNvSpPr/>
          <p:nvPr/>
        </p:nvSpPr>
        <p:spPr>
          <a:xfrm flipH="1" rot="10800000">
            <a:off x="5163885" y="487940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0"/>
          <p:cNvSpPr/>
          <p:nvPr/>
        </p:nvSpPr>
        <p:spPr>
          <a:xfrm flipH="1" rot="10800000">
            <a:off x="5739395" y="487940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0"/>
          <p:cNvSpPr/>
          <p:nvPr/>
        </p:nvSpPr>
        <p:spPr>
          <a:xfrm flipH="1" rot="10800000">
            <a:off x="7170355" y="487940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0"/>
          <p:cNvSpPr/>
          <p:nvPr/>
        </p:nvSpPr>
        <p:spPr>
          <a:xfrm flipH="1" rot="10800000">
            <a:off x="7745865" y="4879404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0"/>
          <p:cNvSpPr/>
          <p:nvPr/>
        </p:nvSpPr>
        <p:spPr>
          <a:xfrm flipH="1" rot="10800000">
            <a:off x="8889070" y="4592116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0"/>
          <p:cNvSpPr/>
          <p:nvPr/>
        </p:nvSpPr>
        <p:spPr>
          <a:xfrm flipH="1" rot="10800000">
            <a:off x="8889070" y="2581105"/>
            <a:ext cx="287700" cy="287100"/>
          </a:xfrm>
          <a:prstGeom prst="rect">
            <a:avLst/>
          </a:prstGeom>
          <a:solidFill>
            <a:srgbClr val="50B8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0"/>
          <p:cNvSpPr/>
          <p:nvPr/>
        </p:nvSpPr>
        <p:spPr>
          <a:xfrm>
            <a:off x="0" y="857312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0"/>
          <p:cNvSpPr/>
          <p:nvPr/>
        </p:nvSpPr>
        <p:spPr>
          <a:xfrm>
            <a:off x="0" y="1431887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0"/>
          <p:cNvSpPr/>
          <p:nvPr/>
        </p:nvSpPr>
        <p:spPr>
          <a:xfrm>
            <a:off x="2014285" y="-4550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0"/>
          <p:cNvSpPr/>
          <p:nvPr/>
        </p:nvSpPr>
        <p:spPr>
          <a:xfrm>
            <a:off x="4300695" y="-4550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0"/>
          <p:cNvSpPr/>
          <p:nvPr/>
        </p:nvSpPr>
        <p:spPr>
          <a:xfrm rot="10800000">
            <a:off x="8889052" y="1432017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0"/>
          <p:cNvSpPr/>
          <p:nvPr/>
        </p:nvSpPr>
        <p:spPr>
          <a:xfrm rot="10800000">
            <a:off x="8889052" y="857442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0"/>
          <p:cNvSpPr/>
          <p:nvPr/>
        </p:nvSpPr>
        <p:spPr>
          <a:xfrm rot="10800000">
            <a:off x="6307072" y="-4420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0"/>
          <p:cNvSpPr/>
          <p:nvPr/>
        </p:nvSpPr>
        <p:spPr>
          <a:xfrm rot="10800000">
            <a:off x="5447714" y="-4420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0"/>
          <p:cNvSpPr/>
          <p:nvPr/>
        </p:nvSpPr>
        <p:spPr>
          <a:xfrm>
            <a:off x="0" y="3442837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0"/>
          <p:cNvSpPr/>
          <p:nvPr/>
        </p:nvSpPr>
        <p:spPr>
          <a:xfrm>
            <a:off x="0" y="4017412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0"/>
          <p:cNvSpPr/>
          <p:nvPr/>
        </p:nvSpPr>
        <p:spPr>
          <a:xfrm>
            <a:off x="2581980" y="4879274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0"/>
          <p:cNvSpPr/>
          <p:nvPr/>
        </p:nvSpPr>
        <p:spPr>
          <a:xfrm>
            <a:off x="3441337" y="4879274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0"/>
          <p:cNvSpPr/>
          <p:nvPr/>
        </p:nvSpPr>
        <p:spPr>
          <a:xfrm flipH="1" rot="10800000">
            <a:off x="6602660" y="4879404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0"/>
          <p:cNvSpPr/>
          <p:nvPr/>
        </p:nvSpPr>
        <p:spPr>
          <a:xfrm flipH="1" rot="10800000">
            <a:off x="8889070" y="4879404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0"/>
          <p:cNvSpPr/>
          <p:nvPr/>
        </p:nvSpPr>
        <p:spPr>
          <a:xfrm flipH="1" rot="10800000">
            <a:off x="8889070" y="3155680"/>
            <a:ext cx="287700" cy="287100"/>
          </a:xfrm>
          <a:prstGeom prst="rect">
            <a:avLst/>
          </a:prstGeom>
          <a:solidFill>
            <a:srgbClr val="27868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0"/>
          <p:cNvSpPr/>
          <p:nvPr/>
        </p:nvSpPr>
        <p:spPr>
          <a:xfrm>
            <a:off x="0" y="570025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0"/>
          <p:cNvSpPr/>
          <p:nvPr/>
        </p:nvSpPr>
        <p:spPr>
          <a:xfrm>
            <a:off x="3441337" y="-455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0"/>
          <p:cNvSpPr/>
          <p:nvPr/>
        </p:nvSpPr>
        <p:spPr>
          <a:xfrm>
            <a:off x="2294225" y="-455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"/>
          <p:cNvSpPr/>
          <p:nvPr/>
        </p:nvSpPr>
        <p:spPr>
          <a:xfrm rot="10800000">
            <a:off x="4876112" y="-442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0"/>
          <p:cNvSpPr/>
          <p:nvPr/>
        </p:nvSpPr>
        <p:spPr>
          <a:xfrm rot="10800000">
            <a:off x="8889052" y="171930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0"/>
          <p:cNvSpPr/>
          <p:nvPr/>
        </p:nvSpPr>
        <p:spPr>
          <a:xfrm rot="10800000">
            <a:off x="8025786" y="-442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0"/>
          <p:cNvSpPr/>
          <p:nvPr/>
        </p:nvSpPr>
        <p:spPr>
          <a:xfrm rot="10800000">
            <a:off x="5731562" y="-442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0"/>
          <p:cNvSpPr/>
          <p:nvPr/>
        </p:nvSpPr>
        <p:spPr>
          <a:xfrm>
            <a:off x="4012940" y="487927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0"/>
          <p:cNvSpPr/>
          <p:nvPr/>
        </p:nvSpPr>
        <p:spPr>
          <a:xfrm>
            <a:off x="0" y="3155550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0"/>
          <p:cNvSpPr/>
          <p:nvPr/>
        </p:nvSpPr>
        <p:spPr>
          <a:xfrm>
            <a:off x="863265" y="487927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0"/>
          <p:cNvSpPr/>
          <p:nvPr/>
        </p:nvSpPr>
        <p:spPr>
          <a:xfrm>
            <a:off x="3157490" y="487927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0"/>
          <p:cNvSpPr/>
          <p:nvPr/>
        </p:nvSpPr>
        <p:spPr>
          <a:xfrm flipH="1" rot="10800000">
            <a:off x="8029712" y="487940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0"/>
          <p:cNvSpPr/>
          <p:nvPr/>
        </p:nvSpPr>
        <p:spPr>
          <a:xfrm flipH="1" rot="10800000">
            <a:off x="8889070" y="373025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0"/>
          <p:cNvSpPr/>
          <p:nvPr/>
        </p:nvSpPr>
        <p:spPr>
          <a:xfrm flipH="1" rot="10800000">
            <a:off x="6882600" y="4879404"/>
            <a:ext cx="287700" cy="287100"/>
          </a:xfrm>
          <a:prstGeom prst="rect">
            <a:avLst/>
          </a:prstGeom>
          <a:solidFill>
            <a:srgbClr val="5FBB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0"/>
          <p:cNvSpPr txBox="1"/>
          <p:nvPr>
            <p:ph idx="12" type="sldNum"/>
          </p:nvPr>
        </p:nvSpPr>
        <p:spPr>
          <a:xfrm>
            <a:off x="287750" y="4304700"/>
            <a:ext cx="8601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2" name="Google Shape;622;p10"/>
          <p:cNvSpPr/>
          <p:nvPr/>
        </p:nvSpPr>
        <p:spPr>
          <a:xfrm>
            <a:off x="0" y="1144599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0"/>
          <p:cNvSpPr/>
          <p:nvPr/>
        </p:nvSpPr>
        <p:spPr>
          <a:xfrm>
            <a:off x="1438775" y="-4550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0"/>
          <p:cNvSpPr/>
          <p:nvPr/>
        </p:nvSpPr>
        <p:spPr>
          <a:xfrm>
            <a:off x="2869735" y="-4550"/>
            <a:ext cx="287700" cy="287100"/>
          </a:xfrm>
          <a:prstGeom prst="rect">
            <a:avLst/>
          </a:prstGeom>
          <a:solidFill>
            <a:srgbClr val="266D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10775"/>
            <a:ext cx="64083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3000"/>
              <a:buFont typeface="Roboto Slab"/>
              <a:buNone/>
              <a:defRPr b="0" i="0" sz="3000" u="none" cap="none" strike="noStrike">
                <a:solidFill>
                  <a:srgbClr val="9ED15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04950"/>
            <a:ext cx="6408300" cy="3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▪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□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6D78"/>
              </a:buClr>
              <a:buSzPts val="2400"/>
              <a:buFont typeface="Muli Light"/>
              <a:buChar char="▫"/>
              <a:defRPr b="0" i="0" sz="2400" u="none" cap="none" strike="noStrike">
                <a:solidFill>
                  <a:srgbClr val="266D78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70575" y="4571050"/>
            <a:ext cx="5733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FFFFFF"/>
                </a:solidFill>
                <a:latin typeface="Muli Black"/>
                <a:ea typeface="Muli Black"/>
                <a:cs typeface="Muli Black"/>
                <a:sym typeface="Muli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ch5@rice.edu" TargetMode="External"/><Relationship Id="rId4" Type="http://schemas.openxmlformats.org/officeDocument/2006/relationships/hyperlink" Target="mailto:sch5@rice.edu" TargetMode="External"/><Relationship Id="rId5" Type="http://schemas.openxmlformats.org/officeDocument/2006/relationships/hyperlink" Target="mailto:ajk16@rice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ses7@rice.edu" TargetMode="External"/><Relationship Id="rId4" Type="http://schemas.openxmlformats.org/officeDocument/2006/relationships/hyperlink" Target="mailto:agy1@rice.edu" TargetMode="External"/><Relationship Id="rId5" Type="http://schemas.openxmlformats.org/officeDocument/2006/relationships/hyperlink" Target="http://www.slidescarnival.com/" TargetMode="External"/><Relationship Id="rId6" Type="http://schemas.openxmlformats.org/officeDocument/2006/relationships/hyperlink" Target="http://deathtothestockphoto.com/" TargetMode="External"/><Relationship Id="rId7" Type="http://schemas.openxmlformats.org/officeDocument/2006/relationships/hyperlink" Target="http://deathtothestockphoto.com/wp-content/uploads/DeathtotheStockPhoto-License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8"/>
          <p:cNvSpPr txBox="1"/>
          <p:nvPr>
            <p:ph type="ctrTitle"/>
          </p:nvPr>
        </p:nvSpPr>
        <p:spPr>
          <a:xfrm>
            <a:off x="573425" y="17469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Brown Environmental Committee</a:t>
            </a:r>
            <a:r>
              <a:rPr lang="en"/>
              <a:t> 2019-2020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27"/>
          <p:cNvSpPr txBox="1"/>
          <p:nvPr>
            <p:ph type="title"/>
          </p:nvPr>
        </p:nvSpPr>
        <p:spPr>
          <a:xfrm>
            <a:off x="590550" y="2332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ALUMINUM</a:t>
            </a:r>
            <a:endParaRPr sz="3600"/>
          </a:p>
        </p:txBody>
      </p:sp>
      <p:sp>
        <p:nvSpPr>
          <p:cNvPr id="1600" name="Google Shape;1600;p27"/>
          <p:cNvSpPr txBox="1"/>
          <p:nvPr>
            <p:ph idx="1" type="body"/>
          </p:nvPr>
        </p:nvSpPr>
        <p:spPr>
          <a:xfrm>
            <a:off x="616350" y="1187875"/>
            <a:ext cx="2882100" cy="24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Recyclable!</a:t>
            </a:r>
            <a:endParaRPr b="1" sz="30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Karla"/>
              <a:buChar char="▸"/>
            </a:pPr>
            <a:r>
              <a:rPr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Everything!</a:t>
            </a:r>
            <a:endParaRPr sz="30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Karla"/>
              <a:buChar char="▸"/>
            </a:pPr>
            <a:r>
              <a:rPr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Always!</a:t>
            </a:r>
            <a:endParaRPr sz="30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Karla"/>
              <a:buChar char="▸"/>
            </a:pPr>
            <a:r>
              <a:rPr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Please!</a:t>
            </a:r>
            <a:endParaRPr sz="3000"/>
          </a:p>
        </p:txBody>
      </p:sp>
      <p:sp>
        <p:nvSpPr>
          <p:cNvPr id="1601" name="Google Shape;1601;p27"/>
          <p:cNvSpPr txBox="1"/>
          <p:nvPr/>
        </p:nvSpPr>
        <p:spPr>
          <a:xfrm>
            <a:off x="317100" y="3374575"/>
            <a:ext cx="591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arla"/>
                <a:ea typeface="Karla"/>
                <a:cs typeface="Karla"/>
                <a:sym typeface="Karla"/>
              </a:rPr>
              <a:t>Fun fact: aluminum is infinitely recyclable! :D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8"/>
          <p:cNvSpPr txBox="1"/>
          <p:nvPr>
            <p:ph idx="4294967295" type="title"/>
          </p:nvPr>
        </p:nvSpPr>
        <p:spPr>
          <a:xfrm>
            <a:off x="819150" y="464600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Floor Recycling Stations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NOTE: no more blue liners</a:t>
            </a:r>
            <a:endParaRPr sz="2400"/>
          </a:p>
        </p:txBody>
      </p:sp>
      <p:sp>
        <p:nvSpPr>
          <p:cNvPr id="1607" name="Google Shape;1607;p28"/>
          <p:cNvSpPr txBox="1"/>
          <p:nvPr>
            <p:ph idx="4294967295" type="title"/>
          </p:nvPr>
        </p:nvSpPr>
        <p:spPr>
          <a:xfrm>
            <a:off x="895350" y="3969800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Hallway Trash Room</a:t>
            </a:r>
            <a:endParaRPr/>
          </a:p>
        </p:txBody>
      </p:sp>
      <p:pic>
        <p:nvPicPr>
          <p:cNvPr id="1608" name="Google Shape;16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549" y="1419200"/>
            <a:ext cx="2236898" cy="2982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29"/>
          <p:cNvSpPr txBox="1"/>
          <p:nvPr>
            <p:ph idx="4294967295" type="title"/>
          </p:nvPr>
        </p:nvSpPr>
        <p:spPr>
          <a:xfrm>
            <a:off x="819150" y="388400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Recycling Station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E-Waste, Packaging Materials, Plastic Bags</a:t>
            </a:r>
            <a:endParaRPr sz="2400"/>
          </a:p>
        </p:txBody>
      </p:sp>
      <p:sp>
        <p:nvSpPr>
          <p:cNvPr id="1614" name="Google Shape;1614;p29"/>
          <p:cNvSpPr txBox="1"/>
          <p:nvPr>
            <p:ph idx="4294967295" type="title"/>
          </p:nvPr>
        </p:nvSpPr>
        <p:spPr>
          <a:xfrm>
            <a:off x="895350" y="3969800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Stairwell of Quads</a:t>
            </a:r>
            <a:endParaRPr sz="2400"/>
          </a:p>
        </p:txBody>
      </p:sp>
      <p:pic>
        <p:nvPicPr>
          <p:cNvPr id="1615" name="Google Shape;16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9200" y="1468175"/>
            <a:ext cx="3685601" cy="276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0"/>
          <p:cNvSpPr txBox="1"/>
          <p:nvPr>
            <p:ph type="title"/>
          </p:nvPr>
        </p:nvSpPr>
        <p:spPr>
          <a:xfrm>
            <a:off x="819150" y="2196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E-WASTE</a:t>
            </a:r>
            <a:endParaRPr sz="3600"/>
          </a:p>
        </p:txBody>
      </p:sp>
      <p:sp>
        <p:nvSpPr>
          <p:cNvPr id="1621" name="Google Shape;1621;p30"/>
          <p:cNvSpPr txBox="1"/>
          <p:nvPr>
            <p:ph idx="1" type="body"/>
          </p:nvPr>
        </p:nvSpPr>
        <p:spPr>
          <a:xfrm>
            <a:off x="819150" y="89055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▸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Broken laptops, phones, cameras, etc</a:t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▸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Batteries</a:t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▸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Hardware (mouses, keyboards, etc)</a:t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▸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Lightbulbs</a:t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1"/>
          <p:cNvSpPr txBox="1"/>
          <p:nvPr>
            <p:ph type="title"/>
          </p:nvPr>
        </p:nvSpPr>
        <p:spPr>
          <a:xfrm>
            <a:off x="819150" y="2468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PACKAGE RECYCLING</a:t>
            </a:r>
            <a:endParaRPr sz="3600"/>
          </a:p>
        </p:txBody>
      </p:sp>
      <p:sp>
        <p:nvSpPr>
          <p:cNvPr id="1627" name="Google Shape;1627;p31"/>
          <p:cNvSpPr txBox="1"/>
          <p:nvPr>
            <p:ph idx="1" type="body"/>
          </p:nvPr>
        </p:nvSpPr>
        <p:spPr>
          <a:xfrm>
            <a:off x="819150" y="1042950"/>
            <a:ext cx="75057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➔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Packing peanuts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➔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bubble wrap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➔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insulated envelopes</a:t>
            </a:r>
            <a:endParaRPr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Karla"/>
              <a:buChar char="➔"/>
            </a:pPr>
            <a:r>
              <a:rPr lang="en" sz="24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boxes</a:t>
            </a:r>
            <a:endParaRPr sz="2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2"/>
          <p:cNvSpPr txBox="1"/>
          <p:nvPr>
            <p:ph idx="1" type="body"/>
          </p:nvPr>
        </p:nvSpPr>
        <p:spPr>
          <a:xfrm>
            <a:off x="1758025" y="1702750"/>
            <a:ext cx="5628000" cy="173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">
                <a:latin typeface="Muli"/>
                <a:ea typeface="Muli"/>
                <a:cs typeface="Muli"/>
                <a:sym typeface="Muli"/>
              </a:rPr>
              <a:t>Any specific items?</a:t>
            </a:r>
            <a:endParaRPr b="1" i="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Don’t “Hopecycle” -- when in doubt, throw it out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3"/>
          <p:cNvSpPr txBox="1"/>
          <p:nvPr>
            <p:ph type="title"/>
          </p:nvPr>
        </p:nvSpPr>
        <p:spPr>
          <a:xfrm>
            <a:off x="590550" y="2468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COMMON MISCONCEPTIONS</a:t>
            </a:r>
            <a:endParaRPr sz="3600"/>
          </a:p>
        </p:txBody>
      </p:sp>
      <p:sp>
        <p:nvSpPr>
          <p:cNvPr id="1638" name="Google Shape;1638;p33"/>
          <p:cNvSpPr txBox="1"/>
          <p:nvPr>
            <p:ph idx="1" type="body"/>
          </p:nvPr>
        </p:nvSpPr>
        <p:spPr>
          <a:xfrm>
            <a:off x="702900" y="1201475"/>
            <a:ext cx="6366600" cy="3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rla"/>
              <a:buChar char="➔"/>
            </a:pPr>
            <a:r>
              <a:rPr lang="en" sz="2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“Nothing at Rice is recycled”</a:t>
            </a:r>
            <a:br>
              <a:rPr lang="en" sz="2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</a:br>
            <a:endParaRPr sz="26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rla"/>
              <a:buChar char="➔"/>
            </a:pPr>
            <a:r>
              <a:rPr lang="en" sz="2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“Recycling is just as good as reusing”</a:t>
            </a:r>
            <a:br>
              <a:rPr lang="en" sz="2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</a:br>
            <a:endParaRPr sz="26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Karla"/>
              <a:buChar char="➔"/>
            </a:pPr>
            <a:r>
              <a:rPr lang="en" sz="26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“Recycling doesn’t make a difference”</a:t>
            </a:r>
            <a:endParaRPr sz="26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34"/>
          <p:cNvSpPr txBox="1"/>
          <p:nvPr>
            <p:ph type="title"/>
          </p:nvPr>
        </p:nvSpPr>
        <p:spPr>
          <a:xfrm>
            <a:off x="590550" y="-892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I DO IF….</a:t>
            </a:r>
            <a:endParaRPr/>
          </a:p>
        </p:txBody>
      </p:sp>
      <p:sp>
        <p:nvSpPr>
          <p:cNvPr id="1644" name="Google Shape;1644;p34"/>
          <p:cNvSpPr txBox="1"/>
          <p:nvPr>
            <p:ph idx="1" type="body"/>
          </p:nvPr>
        </p:nvSpPr>
        <p:spPr>
          <a:xfrm>
            <a:off x="601425" y="834100"/>
            <a:ext cx="6694200" cy="40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Q: I read the Thresher in my room &amp; don’t want to keep it?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Karla"/>
                <a:ea typeface="Karla"/>
                <a:cs typeface="Karla"/>
                <a:sym typeface="Karla"/>
              </a:rPr>
              <a:t>A: Recycle it!</a:t>
            </a:r>
            <a:endParaRPr i="1"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Q: I have a paper cup from the servery that I only drank water out of?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Karla"/>
                <a:ea typeface="Karla"/>
                <a:cs typeface="Karla"/>
                <a:sym typeface="Karla"/>
              </a:rPr>
              <a:t>A: Throw it away :/</a:t>
            </a:r>
            <a:endParaRPr i="1"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Q: I want to be more environmentally friendly on campus?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Karla"/>
                <a:ea typeface="Karla"/>
                <a:cs typeface="Karla"/>
                <a:sym typeface="Karla"/>
              </a:rPr>
              <a:t>A: Aim for reusables, avoid single use items, ask your college Eco-Rep for more tips!</a:t>
            </a:r>
            <a:endParaRPr i="1" sz="24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50B883"/>
        </a:solidFill>
      </p:bgPr>
    </p:bg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35"/>
          <p:cNvSpPr txBox="1"/>
          <p:nvPr/>
        </p:nvSpPr>
        <p:spPr>
          <a:xfrm>
            <a:off x="304897" y="2133325"/>
            <a:ext cx="2540100" cy="24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COMMON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TIPS TO REMEMBER</a:t>
            </a:r>
            <a:endParaRPr b="1" sz="3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0" name="Google Shape;1650;p35"/>
          <p:cNvSpPr/>
          <p:nvPr/>
        </p:nvSpPr>
        <p:spPr>
          <a:xfrm>
            <a:off x="2844900" y="209850"/>
            <a:ext cx="3083400" cy="30747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ALWAYS RECYCLE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1" name="Google Shape;1651;p35"/>
          <p:cNvSpPr/>
          <p:nvPr/>
        </p:nvSpPr>
        <p:spPr>
          <a:xfrm>
            <a:off x="4556925" y="3107550"/>
            <a:ext cx="2124300" cy="19896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NEVER USE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2" name="Google Shape;1652;p35"/>
          <p:cNvSpPr/>
          <p:nvPr/>
        </p:nvSpPr>
        <p:spPr>
          <a:xfrm>
            <a:off x="5474475" y="263400"/>
            <a:ext cx="3330600" cy="31734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ALWAYS USE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3" name="Google Shape;1653;p35"/>
          <p:cNvSpPr/>
          <p:nvPr/>
        </p:nvSpPr>
        <p:spPr>
          <a:xfrm rot="-672292">
            <a:off x="5311164" y="1418163"/>
            <a:ext cx="1026670" cy="785682"/>
          </a:xfrm>
          <a:prstGeom prst="roundRect">
            <a:avLst>
              <a:gd fmla="val 16667" name="adj"/>
            </a:avLst>
          </a:prstGeom>
          <a:solidFill>
            <a:srgbClr val="434343">
              <a:alpha val="58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4" name="Google Shape;16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79659">
            <a:off x="2849833" y="694249"/>
            <a:ext cx="1041567" cy="1331077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35"/>
          <p:cNvSpPr txBox="1"/>
          <p:nvPr/>
        </p:nvSpPr>
        <p:spPr>
          <a:xfrm rot="-517452">
            <a:off x="5276473" y="1249245"/>
            <a:ext cx="1264396" cy="1114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HOOT </a:t>
            </a:r>
            <a:endParaRPr b="1" sz="24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CUPS</a:t>
            </a:r>
            <a:endParaRPr sz="2400">
              <a:solidFill>
                <a:srgbClr val="F3F3F3"/>
              </a:solidFill>
            </a:endParaRPr>
          </a:p>
        </p:txBody>
      </p:sp>
      <p:pic>
        <p:nvPicPr>
          <p:cNvPr id="1656" name="Google Shape;165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3927">
            <a:off x="4335162" y="3959480"/>
            <a:ext cx="1010176" cy="108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7" name="Google Shape;165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721" y="1718471"/>
            <a:ext cx="1867700" cy="18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8" name="Google Shape;1658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5489">
            <a:off x="7998879" y="1605597"/>
            <a:ext cx="905193" cy="149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9" name="Google Shape;1659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118352">
            <a:off x="5616475" y="4347800"/>
            <a:ext cx="795499" cy="795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te-307177_960_720.png" id="1660" name="Google Shape;1660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371581">
            <a:off x="5895775" y="2319249"/>
            <a:ext cx="1571824" cy="7859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tensils-40953_960_720.png" id="1661" name="Google Shape;1661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133766">
            <a:off x="6781075" y="107167"/>
            <a:ext cx="1008000" cy="1531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owimage.aspx" id="1662" name="Google Shape;1662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3075" y="2800425"/>
            <a:ext cx="1428675" cy="14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35"/>
          <p:cNvPicPr preferRelativeResize="0"/>
          <p:nvPr/>
        </p:nvPicPr>
        <p:blipFill rotWithShape="1">
          <a:blip r:embed="rId11">
            <a:alphaModFix/>
          </a:blip>
          <a:srcRect b="16035" l="9415" r="15801" t="8108"/>
          <a:stretch/>
        </p:blipFill>
        <p:spPr>
          <a:xfrm rot="-2100006">
            <a:off x="4166404" y="161925"/>
            <a:ext cx="972343" cy="129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9688"/>
        </a:solidFill>
      </p:bgPr>
    </p:bg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36"/>
          <p:cNvSpPr txBox="1"/>
          <p:nvPr/>
        </p:nvSpPr>
        <p:spPr>
          <a:xfrm>
            <a:off x="381100" y="2034300"/>
            <a:ext cx="2344500" cy="272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MAKE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SURE TO RECYCLE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ED155"/>
                </a:solidFill>
                <a:latin typeface="Montserrat"/>
                <a:ea typeface="Montserrat"/>
                <a:cs typeface="Montserrat"/>
                <a:sym typeface="Montserrat"/>
              </a:rPr>
              <a:t>PROPERLY</a:t>
            </a:r>
            <a:endParaRPr b="1" sz="2400">
              <a:solidFill>
                <a:srgbClr val="9ED15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69" name="Google Shape;1669;p36"/>
          <p:cNvGrpSpPr/>
          <p:nvPr/>
        </p:nvGrpSpPr>
        <p:grpSpPr>
          <a:xfrm>
            <a:off x="3657705" y="1958091"/>
            <a:ext cx="2570672" cy="2563096"/>
            <a:chOff x="5941025" y="3634400"/>
            <a:chExt cx="467650" cy="467650"/>
          </a:xfrm>
        </p:grpSpPr>
        <p:sp>
          <p:nvSpPr>
            <p:cNvPr id="1670" name="Google Shape;1670;p36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6" name="Google Shape;1676;p36"/>
          <p:cNvSpPr txBox="1"/>
          <p:nvPr/>
        </p:nvSpPr>
        <p:spPr>
          <a:xfrm>
            <a:off x="805725" y="525250"/>
            <a:ext cx="55314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If 5-10% of a batch is contaminated, the whole thing gets thrown out :( &lt;/3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7" name="Google Shape;1677;p36"/>
          <p:cNvSpPr txBox="1"/>
          <p:nvPr/>
        </p:nvSpPr>
        <p:spPr>
          <a:xfrm>
            <a:off x="4852925" y="1869900"/>
            <a:ext cx="4031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+ future</a:t>
            </a: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generations depend on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conservation of resources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8" name="Google Shape;1678;p36"/>
          <p:cNvSpPr txBox="1"/>
          <p:nvPr/>
        </p:nvSpPr>
        <p:spPr>
          <a:xfrm>
            <a:off x="2667100" y="3745800"/>
            <a:ext cx="55314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Please recycle responsibly!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9"/>
          <p:cNvSpPr txBox="1"/>
          <p:nvPr>
            <p:ph type="title"/>
          </p:nvPr>
        </p:nvSpPr>
        <p:spPr>
          <a:xfrm>
            <a:off x="304800" y="129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1544" name="Google Shape;1544;p19"/>
          <p:cNvSpPr txBox="1"/>
          <p:nvPr>
            <p:ph idx="1" type="body"/>
          </p:nvPr>
        </p:nvSpPr>
        <p:spPr>
          <a:xfrm>
            <a:off x="304800" y="1101825"/>
            <a:ext cx="3280200" cy="3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>
                <a:latin typeface="Muli"/>
                <a:ea typeface="Muli"/>
                <a:cs typeface="Muli"/>
                <a:sym typeface="Muli"/>
              </a:rPr>
              <a:t>Eco-Reps:</a:t>
            </a:r>
            <a:endParaRPr b="1" u="sng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Sam Holloway</a:t>
            </a:r>
            <a:r>
              <a:rPr lang="en"/>
              <a:t>,</a:t>
            </a:r>
            <a:r>
              <a:rPr lang="en"/>
              <a:t> ‘21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Aurora Kesler</a:t>
            </a:r>
            <a:r>
              <a:rPr lang="en"/>
              <a:t>, ‘21 </a:t>
            </a:r>
            <a:endParaRPr i="1"/>
          </a:p>
        </p:txBody>
      </p:sp>
      <p:sp>
        <p:nvSpPr>
          <p:cNvPr id="1545" name="Google Shape;1545;p19"/>
          <p:cNvSpPr txBox="1"/>
          <p:nvPr>
            <p:ph idx="2" type="body"/>
          </p:nvPr>
        </p:nvSpPr>
        <p:spPr>
          <a:xfrm>
            <a:off x="304800" y="2760900"/>
            <a:ext cx="6743700" cy="15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>
                <a:latin typeface="Muli"/>
                <a:ea typeface="Muli"/>
                <a:cs typeface="Muli"/>
                <a:sym typeface="Muli"/>
              </a:rPr>
              <a:t>Contact Info:</a:t>
            </a:r>
            <a:endParaRPr b="1" u="sng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Sam: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s</a:t>
            </a:r>
            <a:r>
              <a:rPr lang="en" u="sng">
                <a:solidFill>
                  <a:schemeClr val="hlink"/>
                </a:solidFill>
                <a:hlinkClick r:id="rId4"/>
              </a:rPr>
              <a:t>ch5@rice.edu</a:t>
            </a:r>
            <a:r>
              <a:rPr lang="en"/>
              <a:t>, 405-570-1608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Aurora: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ajk16@rice.edu</a:t>
            </a:r>
            <a:r>
              <a:rPr lang="en"/>
              <a:t>, 512-653-6610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/>
              <a:t>Feel free to reach out to us after this presentation and throughout the year with any questions!</a:t>
            </a:r>
            <a:endParaRPr i="1"/>
          </a:p>
        </p:txBody>
      </p:sp>
      <p:sp>
        <p:nvSpPr>
          <p:cNvPr id="1546" name="Google Shape;1546;p19"/>
          <p:cNvSpPr txBox="1"/>
          <p:nvPr>
            <p:ph idx="1" type="body"/>
          </p:nvPr>
        </p:nvSpPr>
        <p:spPr>
          <a:xfrm>
            <a:off x="3889350" y="1082800"/>
            <a:ext cx="3280200" cy="3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u="sng">
                <a:latin typeface="Muli"/>
                <a:ea typeface="Muli"/>
                <a:cs typeface="Muli"/>
                <a:sym typeface="Muli"/>
              </a:rPr>
              <a:t>Committee</a:t>
            </a:r>
            <a:r>
              <a:rPr b="1" lang="en">
                <a:latin typeface="Muli"/>
                <a:ea typeface="Muli"/>
                <a:cs typeface="Muli"/>
                <a:sym typeface="Muli"/>
              </a:rPr>
              <a:t>:</a:t>
            </a:r>
            <a:endParaRPr b="1">
              <a:latin typeface="Muli"/>
              <a:ea typeface="Muli"/>
              <a:cs typeface="Muli"/>
              <a:sym typeface="Muli"/>
            </a:endParaRPr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b="1" lang="en">
                <a:latin typeface="Muli"/>
                <a:ea typeface="Muli"/>
                <a:cs typeface="Muli"/>
                <a:sym typeface="Muli"/>
              </a:rPr>
              <a:t>Lingkun Guo</a:t>
            </a:r>
            <a:r>
              <a:rPr lang="en"/>
              <a:t>, ‘23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i="1" lang="en"/>
              <a:t>Could be you!</a:t>
            </a:r>
            <a:endParaRPr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37"/>
          <p:cNvSpPr txBox="1"/>
          <p:nvPr>
            <p:ph type="title"/>
          </p:nvPr>
        </p:nvSpPr>
        <p:spPr>
          <a:xfrm>
            <a:off x="193000" y="1979850"/>
            <a:ext cx="4231500" cy="287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Questions?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81000" lvl="0" marL="914400" rtl="0" algn="l">
              <a:spcBef>
                <a:spcPts val="1000"/>
              </a:spcBef>
              <a:spcAft>
                <a:spcPts val="0"/>
              </a:spcAft>
              <a:buSzPts val="2400"/>
              <a:buFont typeface="Karla"/>
              <a:buAutoNum type="arabicPeriod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Ask your Eco-Reps Sam or Aurora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155"/>
              </a:buClr>
              <a:buSzPts val="2400"/>
              <a:buFont typeface="Karla"/>
              <a:buAutoNum type="arabicPeriod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Check out sustainability.rice.edu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Karla"/>
              <a:buAutoNum type="arabicPeriod"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Email Head Eco-Reps Sarah Silberman </a:t>
            </a: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3"/>
              </a:rPr>
              <a:t>ses7@rice.edu</a:t>
            </a:r>
            <a:r>
              <a:rPr lang="en" sz="2400">
                <a:latin typeface="Karla"/>
                <a:ea typeface="Karla"/>
                <a:cs typeface="Karla"/>
                <a:sym typeface="Karla"/>
              </a:rPr>
              <a:t> or Allison Yelvington </a:t>
            </a:r>
            <a:r>
              <a:rPr lang="en" sz="2400" u="sng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4"/>
              </a:rPr>
              <a:t>agy1@rice.edu</a:t>
            </a:r>
            <a:endParaRPr sz="2400">
              <a:latin typeface="Karla"/>
              <a:ea typeface="Karla"/>
              <a:cs typeface="Karla"/>
              <a:sym typeface="Karl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84" name="Google Shape;1684;p37"/>
          <p:cNvSpPr txBox="1"/>
          <p:nvPr/>
        </p:nvSpPr>
        <p:spPr>
          <a:xfrm>
            <a:off x="4697800" y="3590850"/>
            <a:ext cx="4349100" cy="14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CREDITS</a:t>
            </a: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Karla"/>
              <a:buChar char="▸"/>
            </a:pPr>
            <a:r>
              <a:rPr i="1"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Presentation template by </a:t>
            </a:r>
            <a:r>
              <a:rPr i="1" lang="en" sz="1200" u="sng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  <a:hlinkClick r:id="rId5"/>
              </a:rPr>
              <a:t>SlidesCarnival</a:t>
            </a:r>
            <a:endParaRPr i="1"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Karla"/>
              <a:buChar char="▸"/>
            </a:pPr>
            <a:r>
              <a:rPr i="1"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Photographs by </a:t>
            </a:r>
            <a:r>
              <a:rPr i="1" lang="en" sz="1200" u="sng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  <a:hlinkClick r:id="rId6"/>
              </a:rPr>
              <a:t>Death to the Stock Photo</a:t>
            </a:r>
            <a:r>
              <a:rPr i="1"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(</a:t>
            </a:r>
            <a:r>
              <a:rPr i="1" lang="en" sz="1200" u="sng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  <a:hlinkClick r:id="rId7"/>
              </a:rPr>
              <a:t>license</a:t>
            </a:r>
            <a:r>
              <a:rPr i="1"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i="1" sz="12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Karla"/>
              <a:buChar char="▸"/>
            </a:pPr>
            <a:r>
              <a:rPr i="1" lang="en" sz="12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Made by: Alice Liu (Duncan ‘20), Tracy Tse (Brown ‘20), and Travis Kwee (TAKEr ‘18), Sarah Silberman (Wiess ‘20)</a:t>
            </a: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20"/>
          <p:cNvSpPr txBox="1"/>
          <p:nvPr>
            <p:ph idx="4294967295" type="title"/>
          </p:nvPr>
        </p:nvSpPr>
        <p:spPr>
          <a:xfrm>
            <a:off x="3717600" y="577175"/>
            <a:ext cx="18990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JOIN US!</a:t>
            </a:r>
            <a:endParaRPr b="1"/>
          </a:p>
        </p:txBody>
      </p:sp>
      <p:sp>
        <p:nvSpPr>
          <p:cNvPr id="1552" name="Google Shape;1552;p20"/>
          <p:cNvSpPr txBox="1"/>
          <p:nvPr>
            <p:ph idx="4294967295" type="title"/>
          </p:nvPr>
        </p:nvSpPr>
        <p:spPr>
          <a:xfrm>
            <a:off x="697550" y="2063150"/>
            <a:ext cx="7767600" cy="177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152400" lvl="0" marL="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Implement your ideas for sustainability improvements at Brown</a:t>
            </a:r>
            <a:endParaRPr sz="2400"/>
          </a:p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Easy entry into Brown + Sustainability at Rice</a:t>
            </a:r>
            <a:endParaRPr sz="2400"/>
          </a:p>
          <a:p>
            <a:pPr indent="-152400" lvl="0" marL="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Very low commitment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53" name="Google Shape;1553;p20"/>
          <p:cNvSpPr txBox="1"/>
          <p:nvPr>
            <p:ph idx="4294967295" type="title"/>
          </p:nvPr>
        </p:nvSpPr>
        <p:spPr>
          <a:xfrm>
            <a:off x="1039950" y="3611850"/>
            <a:ext cx="7254300" cy="8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Let us know by Thursday 9/12 if you are interested.</a:t>
            </a:r>
            <a:endParaRPr i="1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"/>
          <p:cNvSpPr txBox="1"/>
          <p:nvPr>
            <p:ph type="ctrTitle"/>
          </p:nvPr>
        </p:nvSpPr>
        <p:spPr>
          <a:xfrm>
            <a:off x="573425" y="1594575"/>
            <a:ext cx="4545900" cy="168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Recycling at Brown</a:t>
            </a:r>
            <a:endParaRPr sz="3600"/>
          </a:p>
        </p:txBody>
      </p:sp>
      <p:sp>
        <p:nvSpPr>
          <p:cNvPr id="1559" name="Google Shape;1559;p21"/>
          <p:cNvSpPr txBox="1"/>
          <p:nvPr>
            <p:ph idx="4294967295" type="subTitle"/>
          </p:nvPr>
        </p:nvSpPr>
        <p:spPr>
          <a:xfrm>
            <a:off x="573425" y="2601450"/>
            <a:ext cx="5361300" cy="12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9ED155"/>
                </a:solidFill>
              </a:rPr>
              <a:t>Eco-Rep Presentation 2019-2020</a:t>
            </a:r>
            <a:endParaRPr sz="2500">
              <a:solidFill>
                <a:srgbClr val="9ED15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 txBox="1"/>
          <p:nvPr>
            <p:ph idx="4294967295" type="title"/>
          </p:nvPr>
        </p:nvSpPr>
        <p:spPr>
          <a:xfrm>
            <a:off x="307750" y="53675"/>
            <a:ext cx="8594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SINGLE STREAM RECYCLING</a:t>
            </a:r>
            <a:endParaRPr/>
          </a:p>
        </p:txBody>
      </p:sp>
      <p:pic>
        <p:nvPicPr>
          <p:cNvPr id="1565" name="Google Shape;15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150" y="1055900"/>
            <a:ext cx="6263696" cy="354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23"/>
          <p:cNvSpPr txBox="1"/>
          <p:nvPr>
            <p:ph idx="4294967295" type="title"/>
          </p:nvPr>
        </p:nvSpPr>
        <p:spPr>
          <a:xfrm>
            <a:off x="819150" y="672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 OF TRASH </a:t>
            </a:r>
            <a:endParaRPr sz="3600"/>
          </a:p>
        </p:txBody>
      </p:sp>
      <p:pic>
        <p:nvPicPr>
          <p:cNvPr id="1571" name="Google Shape;15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575" y="1027188"/>
            <a:ext cx="5842850" cy="3704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24"/>
          <p:cNvSpPr txBox="1"/>
          <p:nvPr>
            <p:ph type="title"/>
          </p:nvPr>
        </p:nvSpPr>
        <p:spPr>
          <a:xfrm>
            <a:off x="457200" y="129775"/>
            <a:ext cx="64083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PLASTIC</a:t>
            </a:r>
            <a:endParaRPr sz="3600"/>
          </a:p>
        </p:txBody>
      </p:sp>
      <p:sp>
        <p:nvSpPr>
          <p:cNvPr id="1577" name="Google Shape;1577;p24"/>
          <p:cNvSpPr txBox="1"/>
          <p:nvPr>
            <p:ph idx="1" type="body"/>
          </p:nvPr>
        </p:nvSpPr>
        <p:spPr>
          <a:xfrm>
            <a:off x="457200" y="873225"/>
            <a:ext cx="31104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Recyclable!</a:t>
            </a:r>
            <a:endParaRPr b="1" sz="2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Hoot Cups + cold-</a:t>
            </a:r>
            <a:b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</a:b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drink Coffeehouse cups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Hard plastic packaging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Milk tea cups (but not the cover film)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78" name="Google Shape;1578;p24"/>
          <p:cNvSpPr txBox="1"/>
          <p:nvPr/>
        </p:nvSpPr>
        <p:spPr>
          <a:xfrm>
            <a:off x="3731075" y="873225"/>
            <a:ext cx="3678600" cy="23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  <a:latin typeface="Karla"/>
                <a:ea typeface="Karla"/>
                <a:cs typeface="Karla"/>
                <a:sym typeface="Karla"/>
              </a:rPr>
              <a:t>Not recyclable!</a:t>
            </a:r>
            <a:r>
              <a:rPr lang="en" sz="22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22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Red Solo Cups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Plastic utensils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Soft plastic (grocery bags, Ziplocs, etc)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Anything with a #6 on the bottom</a:t>
            </a:r>
            <a:endParaRPr/>
          </a:p>
        </p:txBody>
      </p:sp>
      <p:sp>
        <p:nvSpPr>
          <p:cNvPr id="1579" name="Google Shape;1579;p24"/>
          <p:cNvSpPr txBox="1"/>
          <p:nvPr/>
        </p:nvSpPr>
        <p:spPr>
          <a:xfrm>
            <a:off x="467100" y="3874625"/>
            <a:ext cx="68310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arla"/>
                <a:ea typeface="Karla"/>
                <a:cs typeface="Karla"/>
                <a:sym typeface="Karla"/>
              </a:rPr>
              <a:t>NOTE! Number 6, unrecyclable plastic tends to be: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●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Opaque and hard (e.g. black food containers and red Solo cups)</a:t>
            </a:r>
            <a:endParaRPr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Karla"/>
              <a:buChar char="●"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Crystalline and shatters when broken (eg Chinet utensils)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5"/>
          <p:cNvSpPr txBox="1"/>
          <p:nvPr>
            <p:ph type="title"/>
          </p:nvPr>
        </p:nvSpPr>
        <p:spPr>
          <a:xfrm>
            <a:off x="819150" y="21967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GLASS</a:t>
            </a:r>
            <a:endParaRPr sz="3600"/>
          </a:p>
        </p:txBody>
      </p:sp>
      <p:sp>
        <p:nvSpPr>
          <p:cNvPr id="1585" name="Google Shape;1585;p25"/>
          <p:cNvSpPr txBox="1"/>
          <p:nvPr>
            <p:ph idx="1" type="body"/>
          </p:nvPr>
        </p:nvSpPr>
        <p:spPr>
          <a:xfrm>
            <a:off x="819150" y="1043675"/>
            <a:ext cx="3753000" cy="24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Recyclable!</a:t>
            </a:r>
            <a:endParaRPr b="1" sz="2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All beer bottles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Other drink bottles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Basically everything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6" name="Google Shape;1586;p25"/>
          <p:cNvSpPr txBox="1"/>
          <p:nvPr/>
        </p:nvSpPr>
        <p:spPr>
          <a:xfrm>
            <a:off x="4572000" y="1043675"/>
            <a:ext cx="3426300" cy="23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  <a:latin typeface="Karla"/>
                <a:ea typeface="Karla"/>
                <a:cs typeface="Karla"/>
                <a:sym typeface="Karla"/>
              </a:rPr>
              <a:t>Not recyclable!</a:t>
            </a:r>
            <a:r>
              <a:rPr lang="en" sz="22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i="1" sz="2200">
              <a:solidFill>
                <a:srgbClr val="CC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Broken glass</a:t>
            </a:r>
            <a:endParaRPr/>
          </a:p>
        </p:txBody>
      </p:sp>
      <p:sp>
        <p:nvSpPr>
          <p:cNvPr id="1587" name="Google Shape;1587;p25"/>
          <p:cNvSpPr txBox="1"/>
          <p:nvPr/>
        </p:nvSpPr>
        <p:spPr>
          <a:xfrm>
            <a:off x="742875" y="3012625"/>
            <a:ext cx="6581400" cy="11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arla"/>
                <a:ea typeface="Karla"/>
                <a:cs typeface="Karla"/>
                <a:sym typeface="Karla"/>
              </a:rPr>
              <a:t>What to do when it’s broken:</a:t>
            </a:r>
            <a:r>
              <a:rPr lang="en" sz="1800">
                <a:latin typeface="Karla"/>
                <a:ea typeface="Karla"/>
                <a:cs typeface="Karla"/>
                <a:sym typeface="Karla"/>
              </a:rPr>
              <a:t> clean up all the glass, put it in a plastic bag, tie up the plastic bag, throw it away. This keeps people from hurting themselves when taking out/processing the trash!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6"/>
          <p:cNvSpPr txBox="1"/>
          <p:nvPr>
            <p:ph type="title"/>
          </p:nvPr>
        </p:nvSpPr>
        <p:spPr>
          <a:xfrm>
            <a:off x="514350" y="-8925"/>
            <a:ext cx="7505700" cy="9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PAPER</a:t>
            </a:r>
            <a:endParaRPr sz="3600"/>
          </a:p>
        </p:txBody>
      </p:sp>
      <p:sp>
        <p:nvSpPr>
          <p:cNvPr id="1593" name="Google Shape;1593;p26"/>
          <p:cNvSpPr txBox="1"/>
          <p:nvPr>
            <p:ph idx="1" type="body"/>
          </p:nvPr>
        </p:nvSpPr>
        <p:spPr>
          <a:xfrm>
            <a:off x="514350" y="719100"/>
            <a:ext cx="3453600" cy="26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6AA84F"/>
                </a:solidFill>
                <a:latin typeface="Karla"/>
                <a:ea typeface="Karla"/>
                <a:cs typeface="Karla"/>
                <a:sym typeface="Karla"/>
              </a:rPr>
              <a:t>Recyclable!</a:t>
            </a:r>
            <a:endParaRPr b="1" sz="2200">
              <a:solidFill>
                <a:srgbClr val="6AA84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Old hw, notes, &amp; tests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Cardboard boxes</a:t>
            </a:r>
            <a:endParaRPr sz="22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94" name="Google Shape;1594;p26"/>
          <p:cNvSpPr txBox="1"/>
          <p:nvPr/>
        </p:nvSpPr>
        <p:spPr>
          <a:xfrm>
            <a:off x="3959675" y="719100"/>
            <a:ext cx="3516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CC0000"/>
                </a:solidFill>
                <a:latin typeface="Karla"/>
                <a:ea typeface="Karla"/>
                <a:cs typeface="Karla"/>
                <a:sym typeface="Karla"/>
              </a:rPr>
              <a:t>Not recyclable!</a:t>
            </a:r>
            <a:r>
              <a:rPr lang="en" sz="22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sz="22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b="1" lang="en" sz="2200">
                <a:latin typeface="Karla"/>
                <a:ea typeface="Karla"/>
                <a:cs typeface="Karla"/>
                <a:sym typeface="Karla"/>
              </a:rPr>
              <a:t>Paper bonded to plastic</a:t>
            </a:r>
            <a:endParaRPr b="1"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Paper coffee cups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Milk cartons!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Soiled/greasy paper products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Pizza boxes (even if it’s only trace amounts of grease)</a:t>
            </a:r>
            <a:endParaRPr sz="2200">
              <a:latin typeface="Karla"/>
              <a:ea typeface="Karla"/>
              <a:cs typeface="Karla"/>
              <a:sym typeface="Karl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Karla"/>
              <a:buChar char="▸"/>
            </a:pPr>
            <a:r>
              <a:rPr lang="en" sz="2200">
                <a:latin typeface="Karla"/>
                <a:ea typeface="Karla"/>
                <a:cs typeface="Karla"/>
                <a:sym typeface="Karla"/>
              </a:rPr>
              <a:t>Books (donate them instead!)</a:t>
            </a:r>
            <a:endParaRPr sz="22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y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